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6858000" cx="12192000"/>
  <p:notesSz cx="6858000" cy="9144000"/>
  <p:embeddedFontLst>
    <p:embeddedFont>
      <p:font typeface="Raleway"/>
      <p:regular r:id="rId41"/>
      <p:bold r:id="rId42"/>
      <p:italic r:id="rId43"/>
      <p:boldItalic r:id="rId44"/>
    </p:embeddedFont>
    <p:embeddedFont>
      <p:font typeface="Lobster"/>
      <p:regular r:id="rId45"/>
    </p:embeddedFont>
    <p:embeddedFont>
      <p:font typeface="Lato"/>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02C2C56-3CE4-42F4-A989-5ABBD7C3F002}">
  <a:tblStyle styleId="{E02C2C56-3CE4-42F4-A989-5ABBD7C3F002}"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A0F39E1-1344-4EBB-9B55-31A7E4263A50}"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Raleway-bold.fntdata"/><Relationship Id="rId41" Type="http://schemas.openxmlformats.org/officeDocument/2006/relationships/font" Target="fonts/Raleway-regular.fntdata"/><Relationship Id="rId44" Type="http://schemas.openxmlformats.org/officeDocument/2006/relationships/font" Target="fonts/Raleway-boldItalic.fntdata"/><Relationship Id="rId43" Type="http://schemas.openxmlformats.org/officeDocument/2006/relationships/font" Target="fonts/Raleway-italic.fntdata"/><Relationship Id="rId46" Type="http://schemas.openxmlformats.org/officeDocument/2006/relationships/font" Target="fonts/Lato-regular.fntdata"/><Relationship Id="rId45" Type="http://schemas.openxmlformats.org/officeDocument/2006/relationships/font" Target="fonts/Lobster-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italic.fntdata"/><Relationship Id="rId47" Type="http://schemas.openxmlformats.org/officeDocument/2006/relationships/font" Target="fonts/Lato-bold.fntdata"/><Relationship Id="rId49"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22.jpg>
</file>

<file path=ppt/media/image23.png>
</file>

<file path=ppt/media/image24.gif>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gif>
</file>

<file path=ppt/media/image34.png>
</file>

<file path=ppt/media/image35.png>
</file>

<file path=ppt/media/image36.jpg>
</file>

<file path=ppt/media/image37.jpg>
</file>

<file path=ppt/media/image38.jpg>
</file>

<file path=ppt/media/image39.jpg>
</file>

<file path=ppt/media/image4.png>
</file>

<file path=ppt/media/image40.jp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CA"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0" name="Google Shape;8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ac8fd7170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ac8fd7170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 name="Google Shape;184;g5ac8fd7170_0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a:t>
            </a:r>
            <a:endParaRPr/>
          </a:p>
        </p:txBody>
      </p:sp>
      <p:sp>
        <p:nvSpPr>
          <p:cNvPr id="190" name="Google Shape;19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a:t>
            </a:r>
            <a:endParaRPr/>
          </a:p>
        </p:txBody>
      </p:sp>
      <p:sp>
        <p:nvSpPr>
          <p:cNvPr id="202" name="Google Shape;20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a:t>
            </a:r>
            <a:endParaRPr/>
          </a:p>
        </p:txBody>
      </p:sp>
      <p:sp>
        <p:nvSpPr>
          <p:cNvPr id="216" name="Google Shape;216;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a:t>
            </a:r>
            <a:endParaRPr/>
          </a:p>
        </p:txBody>
      </p:sp>
      <p:sp>
        <p:nvSpPr>
          <p:cNvPr id="228" name="Google Shape;22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5ab30aed6e_2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a:t>
            </a:r>
            <a:endParaRPr/>
          </a:p>
        </p:txBody>
      </p:sp>
      <p:sp>
        <p:nvSpPr>
          <p:cNvPr id="244" name="Google Shape;244;g5ab30aed6e_2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5ab30aed6e_2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 No, Just No.</a:t>
            </a:r>
            <a:endParaRPr/>
          </a:p>
        </p:txBody>
      </p:sp>
      <p:sp>
        <p:nvSpPr>
          <p:cNvPr id="257" name="Google Shape;257;g5ab30aed6e_2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a:t>
            </a:r>
            <a:endParaRPr/>
          </a:p>
        </p:txBody>
      </p:sp>
      <p:sp>
        <p:nvSpPr>
          <p:cNvPr id="269" name="Google Shape;26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Dilpreet</a:t>
            </a:r>
            <a:endParaRPr/>
          </a:p>
        </p:txBody>
      </p:sp>
      <p:sp>
        <p:nvSpPr>
          <p:cNvPr id="281" name="Google Shape;28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Dilpreet</a:t>
            </a:r>
            <a:endParaRPr/>
          </a:p>
        </p:txBody>
      </p:sp>
      <p:sp>
        <p:nvSpPr>
          <p:cNvPr id="293" name="Google Shape;293;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Dilpreet</a:t>
            </a:r>
            <a:endParaRPr/>
          </a:p>
        </p:txBody>
      </p:sp>
      <p:sp>
        <p:nvSpPr>
          <p:cNvPr id="305" name="Google Shape;305;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Dilpreet</a:t>
            </a:r>
            <a:endParaRPr/>
          </a:p>
        </p:txBody>
      </p:sp>
      <p:sp>
        <p:nvSpPr>
          <p:cNvPr id="317" name="Google Shape;317;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Dilpreet</a:t>
            </a:r>
            <a:endParaRPr/>
          </a:p>
        </p:txBody>
      </p:sp>
      <p:sp>
        <p:nvSpPr>
          <p:cNvPr id="329" name="Google Shape;329;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Dilpreet</a:t>
            </a:r>
            <a:endParaRPr/>
          </a:p>
        </p:txBody>
      </p:sp>
      <p:sp>
        <p:nvSpPr>
          <p:cNvPr id="341" name="Google Shape;341;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Dilpreet</a:t>
            </a:r>
            <a:endParaRPr/>
          </a:p>
        </p:txBody>
      </p:sp>
      <p:sp>
        <p:nvSpPr>
          <p:cNvPr id="353" name="Google Shape;353;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Dilpreet</a:t>
            </a:r>
            <a:endParaRPr/>
          </a:p>
        </p:txBody>
      </p:sp>
      <p:sp>
        <p:nvSpPr>
          <p:cNvPr id="365" name="Google Shape;365;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Google Shape;376;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Dilpreet</a:t>
            </a:r>
            <a:endParaRPr/>
          </a:p>
        </p:txBody>
      </p:sp>
      <p:sp>
        <p:nvSpPr>
          <p:cNvPr id="377" name="Google Shape;377;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Harkirat</a:t>
            </a:r>
            <a:endParaRPr/>
          </a:p>
        </p:txBody>
      </p:sp>
      <p:sp>
        <p:nvSpPr>
          <p:cNvPr id="389" name="Google Shape;389;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Harkirat</a:t>
            </a:r>
            <a:endParaRPr/>
          </a:p>
        </p:txBody>
      </p:sp>
      <p:sp>
        <p:nvSpPr>
          <p:cNvPr id="401" name="Google Shape;401;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Harkirat</a:t>
            </a:r>
            <a:endParaRPr/>
          </a:p>
        </p:txBody>
      </p:sp>
      <p:sp>
        <p:nvSpPr>
          <p:cNvPr id="413" name="Google Shape;413;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Harkirat</a:t>
            </a:r>
            <a:endParaRPr/>
          </a:p>
        </p:txBody>
      </p:sp>
      <p:sp>
        <p:nvSpPr>
          <p:cNvPr id="425" name="Google Shape;425;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7" name="Google Shape;437;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CA"/>
              <a:t>Harkirat</a:t>
            </a:r>
            <a:endParaRPr/>
          </a:p>
        </p:txBody>
      </p:sp>
      <p:sp>
        <p:nvSpPr>
          <p:cNvPr id="438" name="Google Shape;438;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0" name="Google Shape;450;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CA"/>
              <a:t>Harkirat</a:t>
            </a:r>
            <a:endParaRPr/>
          </a:p>
        </p:txBody>
      </p:sp>
      <p:sp>
        <p:nvSpPr>
          <p:cNvPr id="451" name="Google Shape;451;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1" name="Shape 461"/>
        <p:cNvGrpSpPr/>
        <p:nvPr/>
      </p:nvGrpSpPr>
      <p:grpSpPr>
        <a:xfrm>
          <a:off x="0" y="0"/>
          <a:ext cx="0" cy="0"/>
          <a:chOff x="0" y="0"/>
          <a:chExt cx="0" cy="0"/>
        </a:xfrm>
      </p:grpSpPr>
      <p:sp>
        <p:nvSpPr>
          <p:cNvPr id="462" name="Google Shape;462;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3" name="Google Shape;463;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CA"/>
              <a:t>Harkirat</a:t>
            </a:r>
            <a:endParaRPr/>
          </a:p>
        </p:txBody>
      </p:sp>
      <p:sp>
        <p:nvSpPr>
          <p:cNvPr id="464" name="Google Shape;464;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Google Shape;475;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6" name="Google Shape;476;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CA"/>
              <a:t>Harkirat</a:t>
            </a:r>
            <a:endParaRPr/>
          </a:p>
        </p:txBody>
      </p:sp>
      <p:sp>
        <p:nvSpPr>
          <p:cNvPr id="477" name="Google Shape;477;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7" name="Shape 487"/>
        <p:cNvGrpSpPr/>
        <p:nvPr/>
      </p:nvGrpSpPr>
      <p:grpSpPr>
        <a:xfrm>
          <a:off x="0" y="0"/>
          <a:ext cx="0" cy="0"/>
          <a:chOff x="0" y="0"/>
          <a:chExt cx="0" cy="0"/>
        </a:xfrm>
      </p:grpSpPr>
      <p:sp>
        <p:nvSpPr>
          <p:cNvPr id="488" name="Google Shape;488;g1a36dece11cfa46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a36dece11cfa46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0" name="Google Shape;490;g1a36dece11cfa46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Manvir </a:t>
            </a:r>
            <a:endParaRPr/>
          </a:p>
        </p:txBody>
      </p:sp>
      <p:sp>
        <p:nvSpPr>
          <p:cNvPr id="104" name="Google Shape;10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Manvir</a:t>
            </a:r>
            <a:endParaRPr/>
          </a:p>
        </p:txBody>
      </p:sp>
      <p:sp>
        <p:nvSpPr>
          <p:cNvPr id="117" name="Google Shape;11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a:t>
            </a:r>
            <a:endParaRPr/>
          </a:p>
        </p:txBody>
      </p:sp>
      <p:sp>
        <p:nvSpPr>
          <p:cNvPr id="131" name="Google Shape;13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a:t>
            </a:r>
            <a:endParaRPr/>
          </a:p>
        </p:txBody>
      </p:sp>
      <p:sp>
        <p:nvSpPr>
          <p:cNvPr id="144" name="Google Shape;14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a:t>
            </a:r>
            <a:endParaRPr/>
          </a:p>
        </p:txBody>
      </p:sp>
      <p:sp>
        <p:nvSpPr>
          <p:cNvPr id="157" name="Google Shape;15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Manvir </a:t>
            </a:r>
            <a:endParaRPr/>
          </a:p>
        </p:txBody>
      </p:sp>
      <p:sp>
        <p:nvSpPr>
          <p:cNvPr id="170" name="Google Shape;17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13" name="Shape 13"/>
        <p:cNvGrpSpPr/>
        <p:nvPr/>
      </p:nvGrpSpPr>
      <p:grpSpPr>
        <a:xfrm>
          <a:off x="0" y="0"/>
          <a:ext cx="0" cy="0"/>
          <a:chOff x="0" y="0"/>
          <a:chExt cx="0" cy="0"/>
        </a:xfrm>
      </p:grpSpPr>
      <p:cxnSp>
        <p:nvCxnSpPr>
          <p:cNvPr id="14" name="Google Shape;14;p2"/>
          <p:cNvCxnSpPr/>
          <p:nvPr/>
        </p:nvCxnSpPr>
        <p:spPr>
          <a:xfrm>
            <a:off x="3303633" y="554200"/>
            <a:ext cx="8325600" cy="0"/>
          </a:xfrm>
          <a:prstGeom prst="straightConnector1">
            <a:avLst/>
          </a:prstGeom>
          <a:noFill/>
          <a:ln cap="flat" cmpd="sng" w="38100">
            <a:solidFill>
              <a:schemeClr val="lt1"/>
            </a:solidFill>
            <a:prstDash val="solid"/>
            <a:round/>
            <a:headEnd len="sm" w="sm" type="none"/>
            <a:tailEnd len="sm" w="sm" type="none"/>
          </a:ln>
        </p:spPr>
      </p:cxnSp>
      <p:cxnSp>
        <p:nvCxnSpPr>
          <p:cNvPr id="15" name="Google Shape;15;p2"/>
          <p:cNvCxnSpPr/>
          <p:nvPr/>
        </p:nvCxnSpPr>
        <p:spPr>
          <a:xfrm>
            <a:off x="3303633" y="6320000"/>
            <a:ext cx="8325600" cy="0"/>
          </a:xfrm>
          <a:prstGeom prst="straightConnector1">
            <a:avLst/>
          </a:prstGeom>
          <a:noFill/>
          <a:ln cap="flat" cmpd="sng" w="19050">
            <a:solidFill>
              <a:schemeClr val="lt1"/>
            </a:solidFill>
            <a:prstDash val="solid"/>
            <a:round/>
            <a:headEnd len="sm" w="sm" type="none"/>
            <a:tailEnd len="sm" w="sm" type="none"/>
          </a:ln>
        </p:spPr>
      </p:cxnSp>
      <p:cxnSp>
        <p:nvCxnSpPr>
          <p:cNvPr id="16" name="Google Shape;16;p2"/>
          <p:cNvCxnSpPr/>
          <p:nvPr/>
        </p:nvCxnSpPr>
        <p:spPr>
          <a:xfrm>
            <a:off x="566931" y="554200"/>
            <a:ext cx="244500" cy="0"/>
          </a:xfrm>
          <a:prstGeom prst="straightConnector1">
            <a:avLst/>
          </a:prstGeom>
          <a:noFill/>
          <a:ln cap="flat" cmpd="sng" w="19050">
            <a:solidFill>
              <a:schemeClr val="lt1"/>
            </a:solidFill>
            <a:prstDash val="solid"/>
            <a:round/>
            <a:headEnd len="sm" w="sm" type="none"/>
            <a:tailEnd len="sm" w="sm" type="none"/>
          </a:ln>
        </p:spPr>
      </p:cxnSp>
      <p:sp>
        <p:nvSpPr>
          <p:cNvPr id="17" name="Google Shape;17;p2"/>
          <p:cNvSpPr txBox="1"/>
          <p:nvPr>
            <p:ph type="ctrTitle"/>
          </p:nvPr>
        </p:nvSpPr>
        <p:spPr>
          <a:xfrm>
            <a:off x="3162300" y="840300"/>
            <a:ext cx="8442000" cy="2055900"/>
          </a:xfrm>
          <a:prstGeom prst="rect">
            <a:avLst/>
          </a:prstGeom>
        </p:spPr>
        <p:txBody>
          <a:bodyPr anchorCtr="0" anchor="t" bIns="121900" lIns="121900" spcFirstLastPara="1" rIns="121900" wrap="square" tIns="121900"/>
          <a:lstStyle>
            <a:lvl1pPr lvl="0">
              <a:spcBef>
                <a:spcPts val="0"/>
              </a:spcBef>
              <a:spcAft>
                <a:spcPts val="0"/>
              </a:spcAft>
              <a:buClr>
                <a:schemeClr val="lt1"/>
              </a:buClr>
              <a:buSzPts val="6400"/>
              <a:buNone/>
              <a:defRPr sz="6400">
                <a:solidFill>
                  <a:schemeClr val="lt1"/>
                </a:solidFill>
              </a:defRPr>
            </a:lvl1pPr>
            <a:lvl2pPr lvl="1">
              <a:spcBef>
                <a:spcPts val="0"/>
              </a:spcBef>
              <a:spcAft>
                <a:spcPts val="0"/>
              </a:spcAft>
              <a:buClr>
                <a:schemeClr val="lt1"/>
              </a:buClr>
              <a:buSzPts val="6400"/>
              <a:buNone/>
              <a:defRPr sz="6400">
                <a:solidFill>
                  <a:schemeClr val="lt1"/>
                </a:solidFill>
              </a:defRPr>
            </a:lvl2pPr>
            <a:lvl3pPr lvl="2">
              <a:spcBef>
                <a:spcPts val="0"/>
              </a:spcBef>
              <a:spcAft>
                <a:spcPts val="0"/>
              </a:spcAft>
              <a:buClr>
                <a:schemeClr val="lt1"/>
              </a:buClr>
              <a:buSzPts val="6400"/>
              <a:buNone/>
              <a:defRPr sz="6400">
                <a:solidFill>
                  <a:schemeClr val="lt1"/>
                </a:solidFill>
              </a:defRPr>
            </a:lvl3pPr>
            <a:lvl4pPr lvl="3">
              <a:spcBef>
                <a:spcPts val="0"/>
              </a:spcBef>
              <a:spcAft>
                <a:spcPts val="0"/>
              </a:spcAft>
              <a:buClr>
                <a:schemeClr val="lt1"/>
              </a:buClr>
              <a:buSzPts val="6400"/>
              <a:buNone/>
              <a:defRPr sz="6400">
                <a:solidFill>
                  <a:schemeClr val="lt1"/>
                </a:solidFill>
              </a:defRPr>
            </a:lvl4pPr>
            <a:lvl5pPr lvl="4">
              <a:spcBef>
                <a:spcPts val="0"/>
              </a:spcBef>
              <a:spcAft>
                <a:spcPts val="0"/>
              </a:spcAft>
              <a:buClr>
                <a:schemeClr val="lt1"/>
              </a:buClr>
              <a:buSzPts val="6400"/>
              <a:buNone/>
              <a:defRPr sz="6400">
                <a:solidFill>
                  <a:schemeClr val="lt1"/>
                </a:solidFill>
              </a:defRPr>
            </a:lvl5pPr>
            <a:lvl6pPr lvl="5">
              <a:spcBef>
                <a:spcPts val="0"/>
              </a:spcBef>
              <a:spcAft>
                <a:spcPts val="0"/>
              </a:spcAft>
              <a:buClr>
                <a:schemeClr val="lt1"/>
              </a:buClr>
              <a:buSzPts val="6400"/>
              <a:buNone/>
              <a:defRPr sz="6400">
                <a:solidFill>
                  <a:schemeClr val="lt1"/>
                </a:solidFill>
              </a:defRPr>
            </a:lvl6pPr>
            <a:lvl7pPr lvl="6">
              <a:spcBef>
                <a:spcPts val="0"/>
              </a:spcBef>
              <a:spcAft>
                <a:spcPts val="0"/>
              </a:spcAft>
              <a:buClr>
                <a:schemeClr val="lt1"/>
              </a:buClr>
              <a:buSzPts val="6400"/>
              <a:buNone/>
              <a:defRPr sz="6400">
                <a:solidFill>
                  <a:schemeClr val="lt1"/>
                </a:solidFill>
              </a:defRPr>
            </a:lvl7pPr>
            <a:lvl8pPr lvl="7">
              <a:spcBef>
                <a:spcPts val="0"/>
              </a:spcBef>
              <a:spcAft>
                <a:spcPts val="0"/>
              </a:spcAft>
              <a:buClr>
                <a:schemeClr val="lt1"/>
              </a:buClr>
              <a:buSzPts val="6400"/>
              <a:buNone/>
              <a:defRPr sz="6400">
                <a:solidFill>
                  <a:schemeClr val="lt1"/>
                </a:solidFill>
              </a:defRPr>
            </a:lvl8pPr>
            <a:lvl9pPr lvl="8">
              <a:spcBef>
                <a:spcPts val="0"/>
              </a:spcBef>
              <a:spcAft>
                <a:spcPts val="0"/>
              </a:spcAft>
              <a:buClr>
                <a:schemeClr val="lt1"/>
              </a:buClr>
              <a:buSzPts val="6400"/>
              <a:buNone/>
              <a:defRPr sz="6400">
                <a:solidFill>
                  <a:schemeClr val="lt1"/>
                </a:solidFill>
              </a:defRPr>
            </a:lvl9pPr>
          </a:lstStyle>
          <a:p/>
        </p:txBody>
      </p:sp>
      <p:sp>
        <p:nvSpPr>
          <p:cNvPr id="18" name="Google Shape;18;p2"/>
          <p:cNvSpPr txBox="1"/>
          <p:nvPr>
            <p:ph idx="1" type="subTitle"/>
          </p:nvPr>
        </p:nvSpPr>
        <p:spPr>
          <a:xfrm>
            <a:off x="3187022" y="4317933"/>
            <a:ext cx="8442000" cy="1655700"/>
          </a:xfrm>
          <a:prstGeom prst="rect">
            <a:avLst/>
          </a:prstGeom>
        </p:spPr>
        <p:txBody>
          <a:bodyPr anchorCtr="0" anchor="b" bIns="121900" lIns="121900" spcFirstLastPara="1" rIns="121900" wrap="square" tIns="121900"/>
          <a:lstStyle>
            <a:lvl1pPr lvl="0">
              <a:lnSpc>
                <a:spcPct val="100000"/>
              </a:lnSpc>
              <a:spcBef>
                <a:spcPts val="0"/>
              </a:spcBef>
              <a:spcAft>
                <a:spcPts val="0"/>
              </a:spcAft>
              <a:buClr>
                <a:schemeClr val="lt1"/>
              </a:buClr>
              <a:buSzPts val="2400"/>
              <a:buNone/>
              <a:defRPr>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9" name="Google Shape;19;p2"/>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4" name="Shape 64"/>
        <p:cNvGrpSpPr/>
        <p:nvPr/>
      </p:nvGrpSpPr>
      <p:grpSpPr>
        <a:xfrm>
          <a:off x="0" y="0"/>
          <a:ext cx="0" cy="0"/>
          <a:chOff x="0" y="0"/>
          <a:chExt cx="0" cy="0"/>
        </a:xfrm>
      </p:grpSpPr>
      <p:cxnSp>
        <p:nvCxnSpPr>
          <p:cNvPr id="65" name="Google Shape;65;p11"/>
          <p:cNvCxnSpPr/>
          <p:nvPr/>
        </p:nvCxnSpPr>
        <p:spPr>
          <a:xfrm>
            <a:off x="566934" y="6320000"/>
            <a:ext cx="11062500" cy="0"/>
          </a:xfrm>
          <a:prstGeom prst="straightConnector1">
            <a:avLst/>
          </a:prstGeom>
          <a:noFill/>
          <a:ln cap="flat" cmpd="sng" w="19050">
            <a:solidFill>
              <a:schemeClr val="dk2"/>
            </a:solidFill>
            <a:prstDash val="solid"/>
            <a:round/>
            <a:headEnd len="sm" w="sm" type="none"/>
            <a:tailEnd len="sm" w="sm" type="none"/>
          </a:ln>
        </p:spPr>
      </p:cxnSp>
      <p:cxnSp>
        <p:nvCxnSpPr>
          <p:cNvPr id="66" name="Google Shape;66;p11"/>
          <p:cNvCxnSpPr/>
          <p:nvPr/>
        </p:nvCxnSpPr>
        <p:spPr>
          <a:xfrm>
            <a:off x="566934" y="554200"/>
            <a:ext cx="11062500" cy="0"/>
          </a:xfrm>
          <a:prstGeom prst="straightConnector1">
            <a:avLst/>
          </a:prstGeom>
          <a:noFill/>
          <a:ln cap="flat" cmpd="sng" w="38100">
            <a:solidFill>
              <a:schemeClr val="dk2"/>
            </a:solidFill>
            <a:prstDash val="solid"/>
            <a:round/>
            <a:headEnd len="sm" w="sm" type="none"/>
            <a:tailEnd len="sm" w="sm" type="none"/>
          </a:ln>
        </p:spPr>
      </p:cxnSp>
      <p:sp>
        <p:nvSpPr>
          <p:cNvPr id="67" name="Google Shape;67;p11"/>
          <p:cNvSpPr txBox="1"/>
          <p:nvPr>
            <p:ph hasCustomPrompt="1" type="title"/>
          </p:nvPr>
        </p:nvSpPr>
        <p:spPr>
          <a:xfrm>
            <a:off x="1138600" y="1739800"/>
            <a:ext cx="9914700" cy="2051100"/>
          </a:xfrm>
          <a:prstGeom prst="rect">
            <a:avLst/>
          </a:prstGeom>
        </p:spPr>
        <p:txBody>
          <a:bodyPr anchorCtr="0" anchor="ctr" bIns="121900" lIns="121900" spcFirstLastPara="1" rIns="121900" wrap="square" tIns="121900"/>
          <a:lstStyle>
            <a:lvl1pPr lvl="0"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1pPr>
            <a:lvl2pPr lvl="1"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2pPr>
            <a:lvl3pPr lvl="2"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3pPr>
            <a:lvl4pPr lvl="3"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4pPr>
            <a:lvl5pPr lvl="4"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5pPr>
            <a:lvl6pPr lvl="5"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6pPr>
            <a:lvl7pPr lvl="6"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7pPr>
            <a:lvl8pPr lvl="7"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8pPr>
            <a:lvl9pPr lvl="8"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9pPr>
          </a:lstStyle>
          <a:p>
            <a:r>
              <a:t>xx%</a:t>
            </a:r>
          </a:p>
        </p:txBody>
      </p:sp>
      <p:sp>
        <p:nvSpPr>
          <p:cNvPr id="68" name="Google Shape;68;p11"/>
          <p:cNvSpPr txBox="1"/>
          <p:nvPr>
            <p:ph idx="1" type="body"/>
          </p:nvPr>
        </p:nvSpPr>
        <p:spPr>
          <a:xfrm>
            <a:off x="1138600" y="3892600"/>
            <a:ext cx="9914700" cy="1428900"/>
          </a:xfrm>
          <a:prstGeom prst="rect">
            <a:avLst/>
          </a:prstGeom>
        </p:spPr>
        <p:txBody>
          <a:bodyPr anchorCtr="0" anchor="t" bIns="121900" lIns="121900" spcFirstLastPara="1" rIns="121900" wrap="square" tIns="121900"/>
          <a:lstStyle>
            <a:lvl1pPr indent="-381000" lvl="0" marL="457200" algn="ctr">
              <a:spcBef>
                <a:spcPts val="0"/>
              </a:spcBef>
              <a:spcAft>
                <a:spcPts val="0"/>
              </a:spcAft>
              <a:buSzPts val="2400"/>
              <a:buChar char="●"/>
              <a:defRPr/>
            </a:lvl1pPr>
            <a:lvl2pPr indent="-349250" lvl="1" marL="914400" algn="ctr">
              <a:spcBef>
                <a:spcPts val="2100"/>
              </a:spcBef>
              <a:spcAft>
                <a:spcPts val="0"/>
              </a:spcAft>
              <a:buSzPts val="1900"/>
              <a:buChar char="○"/>
              <a:defRPr/>
            </a:lvl2pPr>
            <a:lvl3pPr indent="-349250" lvl="2" marL="1371600" algn="ctr">
              <a:spcBef>
                <a:spcPts val="2100"/>
              </a:spcBef>
              <a:spcAft>
                <a:spcPts val="0"/>
              </a:spcAft>
              <a:buSzPts val="1900"/>
              <a:buChar char="■"/>
              <a:defRPr/>
            </a:lvl3pPr>
            <a:lvl4pPr indent="-349250" lvl="3" marL="1828800" algn="ctr">
              <a:spcBef>
                <a:spcPts val="2100"/>
              </a:spcBef>
              <a:spcAft>
                <a:spcPts val="0"/>
              </a:spcAft>
              <a:buSzPts val="1900"/>
              <a:buChar char="●"/>
              <a:defRPr/>
            </a:lvl4pPr>
            <a:lvl5pPr indent="-349250" lvl="4" marL="2286000" algn="ctr">
              <a:spcBef>
                <a:spcPts val="2100"/>
              </a:spcBef>
              <a:spcAft>
                <a:spcPts val="0"/>
              </a:spcAft>
              <a:buSzPts val="1900"/>
              <a:buChar char="○"/>
              <a:defRPr/>
            </a:lvl5pPr>
            <a:lvl6pPr indent="-349250" lvl="5" marL="2743200" algn="ctr">
              <a:spcBef>
                <a:spcPts val="2100"/>
              </a:spcBef>
              <a:spcAft>
                <a:spcPts val="0"/>
              </a:spcAft>
              <a:buSzPts val="1900"/>
              <a:buChar char="■"/>
              <a:defRPr/>
            </a:lvl6pPr>
            <a:lvl7pPr indent="-349250" lvl="6" marL="3200400" algn="ctr">
              <a:spcBef>
                <a:spcPts val="2100"/>
              </a:spcBef>
              <a:spcAft>
                <a:spcPts val="0"/>
              </a:spcAft>
              <a:buSzPts val="1900"/>
              <a:buChar char="●"/>
              <a:defRPr/>
            </a:lvl7pPr>
            <a:lvl8pPr indent="-349250" lvl="7" marL="3657600" algn="ctr">
              <a:spcBef>
                <a:spcPts val="2100"/>
              </a:spcBef>
              <a:spcAft>
                <a:spcPts val="0"/>
              </a:spcAft>
              <a:buSzPts val="1900"/>
              <a:buChar char="○"/>
              <a:defRPr/>
            </a:lvl8pPr>
            <a:lvl9pPr indent="-349250" lvl="8" marL="4114800" algn="ctr">
              <a:spcBef>
                <a:spcPts val="2100"/>
              </a:spcBef>
              <a:spcAft>
                <a:spcPts val="2100"/>
              </a:spcAft>
              <a:buSzPts val="1900"/>
              <a:buChar char="■"/>
              <a:defRPr/>
            </a:lvl9pPr>
          </a:lstStyle>
          <a:p/>
        </p:txBody>
      </p:sp>
      <p:sp>
        <p:nvSpPr>
          <p:cNvPr id="69" name="Google Shape;69;p11"/>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0" name="Shape 70"/>
        <p:cNvGrpSpPr/>
        <p:nvPr/>
      </p:nvGrpSpPr>
      <p:grpSpPr>
        <a:xfrm>
          <a:off x="0" y="0"/>
          <a:ext cx="0" cy="0"/>
          <a:chOff x="0" y="0"/>
          <a:chExt cx="0" cy="0"/>
        </a:xfrm>
      </p:grpSpPr>
      <p:sp>
        <p:nvSpPr>
          <p:cNvPr id="71" name="Google Shape;71;p12"/>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72" name="Shape 72"/>
        <p:cNvGrpSpPr/>
        <p:nvPr/>
      </p:nvGrpSpPr>
      <p:grpSpPr>
        <a:xfrm>
          <a:off x="0" y="0"/>
          <a:ext cx="0" cy="0"/>
          <a:chOff x="0" y="0"/>
          <a:chExt cx="0" cy="0"/>
        </a:xfrm>
      </p:grpSpPr>
      <p:sp>
        <p:nvSpPr>
          <p:cNvPr id="73" name="Google Shape;73;p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74" name="Google Shape;74;p1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2100"/>
              </a:spcBef>
              <a:spcAft>
                <a:spcPts val="0"/>
              </a:spcAft>
              <a:buClr>
                <a:schemeClr val="dk1"/>
              </a:buClr>
              <a:buSzPts val="1800"/>
              <a:buChar char="○"/>
              <a:defRPr/>
            </a:lvl2pPr>
            <a:lvl3pPr indent="-342900" lvl="2" marL="1371600" rtl="0" algn="l">
              <a:lnSpc>
                <a:spcPct val="90000"/>
              </a:lnSpc>
              <a:spcBef>
                <a:spcPts val="2100"/>
              </a:spcBef>
              <a:spcAft>
                <a:spcPts val="0"/>
              </a:spcAft>
              <a:buClr>
                <a:schemeClr val="dk1"/>
              </a:buClr>
              <a:buSzPts val="1800"/>
              <a:buChar char="■"/>
              <a:defRPr/>
            </a:lvl3pPr>
            <a:lvl4pPr indent="-342900" lvl="3" marL="1828800" rtl="0" algn="l">
              <a:lnSpc>
                <a:spcPct val="90000"/>
              </a:lnSpc>
              <a:spcBef>
                <a:spcPts val="2100"/>
              </a:spcBef>
              <a:spcAft>
                <a:spcPts val="0"/>
              </a:spcAft>
              <a:buClr>
                <a:schemeClr val="dk1"/>
              </a:buClr>
              <a:buSzPts val="1800"/>
              <a:buChar char="●"/>
              <a:defRPr/>
            </a:lvl4pPr>
            <a:lvl5pPr indent="-342900" lvl="4" marL="2286000" rtl="0" algn="l">
              <a:lnSpc>
                <a:spcPct val="90000"/>
              </a:lnSpc>
              <a:spcBef>
                <a:spcPts val="2100"/>
              </a:spcBef>
              <a:spcAft>
                <a:spcPts val="0"/>
              </a:spcAft>
              <a:buClr>
                <a:schemeClr val="dk1"/>
              </a:buClr>
              <a:buSzPts val="1800"/>
              <a:buChar char="○"/>
              <a:defRPr/>
            </a:lvl5pPr>
            <a:lvl6pPr indent="-342900" lvl="5" marL="2743200" rtl="0" algn="l">
              <a:lnSpc>
                <a:spcPct val="90000"/>
              </a:lnSpc>
              <a:spcBef>
                <a:spcPts val="2100"/>
              </a:spcBef>
              <a:spcAft>
                <a:spcPts val="0"/>
              </a:spcAft>
              <a:buClr>
                <a:schemeClr val="dk1"/>
              </a:buClr>
              <a:buSzPts val="1800"/>
              <a:buChar char="■"/>
              <a:defRPr/>
            </a:lvl6pPr>
            <a:lvl7pPr indent="-342900" lvl="6" marL="3200400" rtl="0" algn="l">
              <a:lnSpc>
                <a:spcPct val="90000"/>
              </a:lnSpc>
              <a:spcBef>
                <a:spcPts val="2100"/>
              </a:spcBef>
              <a:spcAft>
                <a:spcPts val="0"/>
              </a:spcAft>
              <a:buClr>
                <a:schemeClr val="dk1"/>
              </a:buClr>
              <a:buSzPts val="1800"/>
              <a:buChar char="●"/>
              <a:defRPr/>
            </a:lvl7pPr>
            <a:lvl8pPr indent="-342900" lvl="7" marL="3657600" rtl="0" algn="l">
              <a:lnSpc>
                <a:spcPct val="90000"/>
              </a:lnSpc>
              <a:spcBef>
                <a:spcPts val="2100"/>
              </a:spcBef>
              <a:spcAft>
                <a:spcPts val="0"/>
              </a:spcAft>
              <a:buClr>
                <a:schemeClr val="dk1"/>
              </a:buClr>
              <a:buSzPts val="1800"/>
              <a:buChar char="○"/>
              <a:defRPr/>
            </a:lvl8pPr>
            <a:lvl9pPr indent="-342900" lvl="8" marL="4114800" rtl="0" algn="l">
              <a:lnSpc>
                <a:spcPct val="90000"/>
              </a:lnSpc>
              <a:spcBef>
                <a:spcPts val="2100"/>
              </a:spcBef>
              <a:spcAft>
                <a:spcPts val="2100"/>
              </a:spcAft>
              <a:buClr>
                <a:schemeClr val="dk1"/>
              </a:buClr>
              <a:buSzPts val="1800"/>
              <a:buChar char="■"/>
              <a:defRPr/>
            </a:lvl9pPr>
          </a:lstStyle>
          <a:p/>
        </p:txBody>
      </p:sp>
      <p:sp>
        <p:nvSpPr>
          <p:cNvPr id="75" name="Google Shape;75;p1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6" name="Google Shape;76;p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7" name="Google Shape;77;p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20" name="Shape 20"/>
        <p:cNvGrpSpPr/>
        <p:nvPr/>
      </p:nvGrpSpPr>
      <p:grpSpPr>
        <a:xfrm>
          <a:off x="0" y="0"/>
          <a:ext cx="0" cy="0"/>
          <a:chOff x="0" y="0"/>
          <a:chExt cx="0" cy="0"/>
        </a:xfrm>
      </p:grpSpPr>
      <p:cxnSp>
        <p:nvCxnSpPr>
          <p:cNvPr id="21" name="Google Shape;21;p3"/>
          <p:cNvCxnSpPr/>
          <p:nvPr/>
        </p:nvCxnSpPr>
        <p:spPr>
          <a:xfrm>
            <a:off x="566934" y="554200"/>
            <a:ext cx="11062500" cy="0"/>
          </a:xfrm>
          <a:prstGeom prst="straightConnector1">
            <a:avLst/>
          </a:prstGeom>
          <a:noFill/>
          <a:ln cap="flat" cmpd="sng" w="38100">
            <a:solidFill>
              <a:schemeClr val="lt1"/>
            </a:solidFill>
            <a:prstDash val="solid"/>
            <a:round/>
            <a:headEnd len="sm" w="sm" type="none"/>
            <a:tailEnd len="sm" w="sm" type="none"/>
          </a:ln>
        </p:spPr>
      </p:cxnSp>
      <p:cxnSp>
        <p:nvCxnSpPr>
          <p:cNvPr id="22" name="Google Shape;22;p3"/>
          <p:cNvCxnSpPr/>
          <p:nvPr/>
        </p:nvCxnSpPr>
        <p:spPr>
          <a:xfrm>
            <a:off x="566934" y="6320000"/>
            <a:ext cx="11062500" cy="0"/>
          </a:xfrm>
          <a:prstGeom prst="straightConnector1">
            <a:avLst/>
          </a:prstGeom>
          <a:noFill/>
          <a:ln cap="flat" cmpd="sng" w="19050">
            <a:solidFill>
              <a:schemeClr val="lt1"/>
            </a:solidFill>
            <a:prstDash val="solid"/>
            <a:round/>
            <a:headEnd len="sm" w="sm" type="none"/>
            <a:tailEnd len="sm" w="sm" type="none"/>
          </a:ln>
        </p:spPr>
      </p:cxnSp>
      <p:sp>
        <p:nvSpPr>
          <p:cNvPr id="23" name="Google Shape;23;p3"/>
          <p:cNvSpPr txBox="1"/>
          <p:nvPr>
            <p:ph type="title"/>
          </p:nvPr>
        </p:nvSpPr>
        <p:spPr>
          <a:xfrm>
            <a:off x="541900" y="2409100"/>
            <a:ext cx="11062500" cy="2055900"/>
          </a:xfrm>
          <a:prstGeom prst="rect">
            <a:avLst/>
          </a:prstGeom>
        </p:spPr>
        <p:txBody>
          <a:bodyPr anchorCtr="0" anchor="ctr" bIns="121900" lIns="121900" spcFirstLastPara="1" rIns="121900" wrap="square" tIns="121900"/>
          <a:lstStyle>
            <a:lvl1pPr lvl="0" algn="ctr">
              <a:spcBef>
                <a:spcPts val="0"/>
              </a:spcBef>
              <a:spcAft>
                <a:spcPts val="0"/>
              </a:spcAft>
              <a:buClr>
                <a:schemeClr val="lt1"/>
              </a:buClr>
              <a:buSzPts val="6400"/>
              <a:buNone/>
              <a:defRPr sz="6400">
                <a:solidFill>
                  <a:schemeClr val="lt1"/>
                </a:solidFill>
              </a:defRPr>
            </a:lvl1pPr>
            <a:lvl2pPr lvl="1" algn="ctr">
              <a:spcBef>
                <a:spcPts val="0"/>
              </a:spcBef>
              <a:spcAft>
                <a:spcPts val="0"/>
              </a:spcAft>
              <a:buClr>
                <a:schemeClr val="lt1"/>
              </a:buClr>
              <a:buSzPts val="6400"/>
              <a:buNone/>
              <a:defRPr sz="6400">
                <a:solidFill>
                  <a:schemeClr val="lt1"/>
                </a:solidFill>
              </a:defRPr>
            </a:lvl2pPr>
            <a:lvl3pPr lvl="2" algn="ctr">
              <a:spcBef>
                <a:spcPts val="0"/>
              </a:spcBef>
              <a:spcAft>
                <a:spcPts val="0"/>
              </a:spcAft>
              <a:buClr>
                <a:schemeClr val="lt1"/>
              </a:buClr>
              <a:buSzPts val="6400"/>
              <a:buNone/>
              <a:defRPr sz="6400">
                <a:solidFill>
                  <a:schemeClr val="lt1"/>
                </a:solidFill>
              </a:defRPr>
            </a:lvl3pPr>
            <a:lvl4pPr lvl="3" algn="ctr">
              <a:spcBef>
                <a:spcPts val="0"/>
              </a:spcBef>
              <a:spcAft>
                <a:spcPts val="0"/>
              </a:spcAft>
              <a:buClr>
                <a:schemeClr val="lt1"/>
              </a:buClr>
              <a:buSzPts val="6400"/>
              <a:buNone/>
              <a:defRPr sz="6400">
                <a:solidFill>
                  <a:schemeClr val="lt1"/>
                </a:solidFill>
              </a:defRPr>
            </a:lvl4pPr>
            <a:lvl5pPr lvl="4" algn="ctr">
              <a:spcBef>
                <a:spcPts val="0"/>
              </a:spcBef>
              <a:spcAft>
                <a:spcPts val="0"/>
              </a:spcAft>
              <a:buClr>
                <a:schemeClr val="lt1"/>
              </a:buClr>
              <a:buSzPts val="6400"/>
              <a:buNone/>
              <a:defRPr sz="6400">
                <a:solidFill>
                  <a:schemeClr val="lt1"/>
                </a:solidFill>
              </a:defRPr>
            </a:lvl5pPr>
            <a:lvl6pPr lvl="5" algn="ctr">
              <a:spcBef>
                <a:spcPts val="0"/>
              </a:spcBef>
              <a:spcAft>
                <a:spcPts val="0"/>
              </a:spcAft>
              <a:buClr>
                <a:schemeClr val="lt1"/>
              </a:buClr>
              <a:buSzPts val="6400"/>
              <a:buNone/>
              <a:defRPr sz="6400">
                <a:solidFill>
                  <a:schemeClr val="lt1"/>
                </a:solidFill>
              </a:defRPr>
            </a:lvl6pPr>
            <a:lvl7pPr lvl="6" algn="ctr">
              <a:spcBef>
                <a:spcPts val="0"/>
              </a:spcBef>
              <a:spcAft>
                <a:spcPts val="0"/>
              </a:spcAft>
              <a:buClr>
                <a:schemeClr val="lt1"/>
              </a:buClr>
              <a:buSzPts val="6400"/>
              <a:buNone/>
              <a:defRPr sz="6400">
                <a:solidFill>
                  <a:schemeClr val="lt1"/>
                </a:solidFill>
              </a:defRPr>
            </a:lvl7pPr>
            <a:lvl8pPr lvl="7" algn="ctr">
              <a:spcBef>
                <a:spcPts val="0"/>
              </a:spcBef>
              <a:spcAft>
                <a:spcPts val="0"/>
              </a:spcAft>
              <a:buClr>
                <a:schemeClr val="lt1"/>
              </a:buClr>
              <a:buSzPts val="6400"/>
              <a:buNone/>
              <a:defRPr sz="6400">
                <a:solidFill>
                  <a:schemeClr val="lt1"/>
                </a:solidFill>
              </a:defRPr>
            </a:lvl8pPr>
            <a:lvl9pPr lvl="8" algn="ctr">
              <a:spcBef>
                <a:spcPts val="0"/>
              </a:spcBef>
              <a:spcAft>
                <a:spcPts val="0"/>
              </a:spcAft>
              <a:buClr>
                <a:schemeClr val="lt1"/>
              </a:buClr>
              <a:buSzPts val="6400"/>
              <a:buNone/>
              <a:defRPr sz="6400">
                <a:solidFill>
                  <a:schemeClr val="lt1"/>
                </a:solidFill>
              </a:defRPr>
            </a:lvl9pPr>
          </a:lstStyle>
          <a:p/>
        </p:txBody>
      </p:sp>
      <p:sp>
        <p:nvSpPr>
          <p:cNvPr id="24" name="Google Shape;24;p3"/>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cxnSp>
        <p:nvCxnSpPr>
          <p:cNvPr id="26" name="Google Shape;26;p4"/>
          <p:cNvCxnSpPr/>
          <p:nvPr/>
        </p:nvCxnSpPr>
        <p:spPr>
          <a:xfrm>
            <a:off x="3303633" y="554200"/>
            <a:ext cx="8325600" cy="0"/>
          </a:xfrm>
          <a:prstGeom prst="straightConnector1">
            <a:avLst/>
          </a:prstGeom>
          <a:noFill/>
          <a:ln cap="flat" cmpd="sng" w="38100">
            <a:solidFill>
              <a:schemeClr val="dk2"/>
            </a:solidFill>
            <a:prstDash val="solid"/>
            <a:round/>
            <a:headEnd len="sm" w="sm" type="none"/>
            <a:tailEnd len="sm" w="sm" type="none"/>
          </a:ln>
        </p:spPr>
      </p:cxnSp>
      <p:cxnSp>
        <p:nvCxnSpPr>
          <p:cNvPr id="27" name="Google Shape;27;p4"/>
          <p:cNvCxnSpPr/>
          <p:nvPr/>
        </p:nvCxnSpPr>
        <p:spPr>
          <a:xfrm>
            <a:off x="3303633" y="6320000"/>
            <a:ext cx="8325600" cy="0"/>
          </a:xfrm>
          <a:prstGeom prst="straightConnector1">
            <a:avLst/>
          </a:prstGeom>
          <a:noFill/>
          <a:ln cap="flat" cmpd="sng" w="19050">
            <a:solidFill>
              <a:schemeClr val="dk2"/>
            </a:solidFill>
            <a:prstDash val="solid"/>
            <a:round/>
            <a:headEnd len="sm" w="sm" type="none"/>
            <a:tailEnd len="sm" w="sm" type="none"/>
          </a:ln>
        </p:spPr>
      </p:cxnSp>
      <p:cxnSp>
        <p:nvCxnSpPr>
          <p:cNvPr id="28" name="Google Shape;28;p4"/>
          <p:cNvCxnSpPr/>
          <p:nvPr/>
        </p:nvCxnSpPr>
        <p:spPr>
          <a:xfrm>
            <a:off x="566931" y="554200"/>
            <a:ext cx="244500" cy="0"/>
          </a:xfrm>
          <a:prstGeom prst="straightConnector1">
            <a:avLst/>
          </a:prstGeom>
          <a:noFill/>
          <a:ln cap="flat" cmpd="sng" w="19050">
            <a:solidFill>
              <a:schemeClr val="dk2"/>
            </a:solidFill>
            <a:prstDash val="solid"/>
            <a:round/>
            <a:headEnd len="sm" w="sm" type="none"/>
            <a:tailEnd len="sm" w="sm" type="none"/>
          </a:ln>
        </p:spPr>
      </p:cxnSp>
      <p:sp>
        <p:nvSpPr>
          <p:cNvPr id="29" name="Google Shape;29;p4"/>
          <p:cNvSpPr txBox="1"/>
          <p:nvPr>
            <p:ph type="title"/>
          </p:nvPr>
        </p:nvSpPr>
        <p:spPr>
          <a:xfrm>
            <a:off x="3200333" y="767933"/>
            <a:ext cx="8428800" cy="847200"/>
          </a:xfrm>
          <a:prstGeom prst="rect">
            <a:avLst/>
          </a:prstGeom>
        </p:spPr>
        <p:txBody>
          <a:bodyPr anchorCtr="0" anchor="t" bIns="121900" lIns="121900" spcFirstLastPara="1" rIns="121900" wrap="square" tIns="121900"/>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 name="Google Shape;30;p4"/>
          <p:cNvSpPr txBox="1"/>
          <p:nvPr>
            <p:ph idx="1" type="body"/>
          </p:nvPr>
        </p:nvSpPr>
        <p:spPr>
          <a:xfrm>
            <a:off x="3213483" y="2127701"/>
            <a:ext cx="8428800" cy="4003200"/>
          </a:xfrm>
          <a:prstGeom prst="rect">
            <a:avLst/>
          </a:prstGeom>
        </p:spPr>
        <p:txBody>
          <a:bodyPr anchorCtr="0" anchor="t" bIns="121900" lIns="121900" spcFirstLastPara="1" rIns="121900" wrap="square" tIns="121900"/>
          <a:lstStyle>
            <a:lvl1pPr indent="-381000" lvl="0" marL="457200">
              <a:spcBef>
                <a:spcPts val="0"/>
              </a:spcBef>
              <a:spcAft>
                <a:spcPts val="0"/>
              </a:spcAft>
              <a:buSzPts val="24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31" name="Google Shape;31;p4"/>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2" name="Shape 32"/>
        <p:cNvGrpSpPr/>
        <p:nvPr/>
      </p:nvGrpSpPr>
      <p:grpSpPr>
        <a:xfrm>
          <a:off x="0" y="0"/>
          <a:ext cx="0" cy="0"/>
          <a:chOff x="0" y="0"/>
          <a:chExt cx="0" cy="0"/>
        </a:xfrm>
      </p:grpSpPr>
      <p:cxnSp>
        <p:nvCxnSpPr>
          <p:cNvPr id="33" name="Google Shape;33;p5"/>
          <p:cNvCxnSpPr/>
          <p:nvPr/>
        </p:nvCxnSpPr>
        <p:spPr>
          <a:xfrm>
            <a:off x="3303633" y="554200"/>
            <a:ext cx="8325600" cy="0"/>
          </a:xfrm>
          <a:prstGeom prst="straightConnector1">
            <a:avLst/>
          </a:prstGeom>
          <a:noFill/>
          <a:ln cap="flat" cmpd="sng" w="38100">
            <a:solidFill>
              <a:schemeClr val="dk2"/>
            </a:solidFill>
            <a:prstDash val="solid"/>
            <a:round/>
            <a:headEnd len="sm" w="sm" type="none"/>
            <a:tailEnd len="sm" w="sm" type="none"/>
          </a:ln>
        </p:spPr>
      </p:cxnSp>
      <p:cxnSp>
        <p:nvCxnSpPr>
          <p:cNvPr id="34" name="Google Shape;34;p5"/>
          <p:cNvCxnSpPr/>
          <p:nvPr/>
        </p:nvCxnSpPr>
        <p:spPr>
          <a:xfrm>
            <a:off x="3303633" y="6320000"/>
            <a:ext cx="8325600" cy="0"/>
          </a:xfrm>
          <a:prstGeom prst="straightConnector1">
            <a:avLst/>
          </a:prstGeom>
          <a:noFill/>
          <a:ln cap="flat" cmpd="sng" w="19050">
            <a:solidFill>
              <a:schemeClr val="dk2"/>
            </a:solidFill>
            <a:prstDash val="solid"/>
            <a:round/>
            <a:headEnd len="sm" w="sm" type="none"/>
            <a:tailEnd len="sm" w="sm" type="none"/>
          </a:ln>
        </p:spPr>
      </p:cxnSp>
      <p:cxnSp>
        <p:nvCxnSpPr>
          <p:cNvPr id="35" name="Google Shape;35;p5"/>
          <p:cNvCxnSpPr/>
          <p:nvPr/>
        </p:nvCxnSpPr>
        <p:spPr>
          <a:xfrm>
            <a:off x="566931" y="554200"/>
            <a:ext cx="244500" cy="0"/>
          </a:xfrm>
          <a:prstGeom prst="straightConnector1">
            <a:avLst/>
          </a:prstGeom>
          <a:noFill/>
          <a:ln cap="flat" cmpd="sng" w="19050">
            <a:solidFill>
              <a:schemeClr val="dk2"/>
            </a:solidFill>
            <a:prstDash val="solid"/>
            <a:round/>
            <a:headEnd len="sm" w="sm" type="none"/>
            <a:tailEnd len="sm" w="sm" type="none"/>
          </a:ln>
        </p:spPr>
      </p:cxnSp>
      <p:sp>
        <p:nvSpPr>
          <p:cNvPr id="36" name="Google Shape;36;p5"/>
          <p:cNvSpPr txBox="1"/>
          <p:nvPr>
            <p:ph type="title"/>
          </p:nvPr>
        </p:nvSpPr>
        <p:spPr>
          <a:xfrm>
            <a:off x="3200333" y="767933"/>
            <a:ext cx="8428800" cy="847200"/>
          </a:xfrm>
          <a:prstGeom prst="rect">
            <a:avLst/>
          </a:prstGeom>
        </p:spPr>
        <p:txBody>
          <a:bodyPr anchorCtr="0" anchor="t" bIns="121900" lIns="121900" spcFirstLastPara="1" rIns="121900" wrap="square" tIns="121900"/>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7" name="Google Shape;37;p5"/>
          <p:cNvSpPr txBox="1"/>
          <p:nvPr>
            <p:ph idx="1" type="body"/>
          </p:nvPr>
        </p:nvSpPr>
        <p:spPr>
          <a:xfrm>
            <a:off x="3200403" y="2136900"/>
            <a:ext cx="4095300" cy="4003200"/>
          </a:xfrm>
          <a:prstGeom prst="rect">
            <a:avLst/>
          </a:prstGeom>
        </p:spPr>
        <p:txBody>
          <a:bodyPr anchorCtr="0" anchor="t" bIns="121900" lIns="121900" spcFirstLastPara="1" rIns="121900" wrap="square" tIns="121900"/>
          <a:lstStyle>
            <a:lvl1pPr indent="-349250" lvl="0" marL="457200">
              <a:spcBef>
                <a:spcPts val="0"/>
              </a:spcBef>
              <a:spcAft>
                <a:spcPts val="0"/>
              </a:spcAft>
              <a:buSzPts val="1900"/>
              <a:buChar char="●"/>
              <a:defRPr sz="19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38" name="Google Shape;38;p5"/>
          <p:cNvSpPr txBox="1"/>
          <p:nvPr>
            <p:ph idx="2" type="body"/>
          </p:nvPr>
        </p:nvSpPr>
        <p:spPr>
          <a:xfrm>
            <a:off x="7534096" y="2136900"/>
            <a:ext cx="4095300" cy="4003200"/>
          </a:xfrm>
          <a:prstGeom prst="rect">
            <a:avLst/>
          </a:prstGeom>
        </p:spPr>
        <p:txBody>
          <a:bodyPr anchorCtr="0" anchor="t" bIns="121900" lIns="121900" spcFirstLastPara="1" rIns="121900" wrap="square" tIns="121900"/>
          <a:lstStyle>
            <a:lvl1pPr indent="-349250" lvl="0" marL="457200">
              <a:spcBef>
                <a:spcPts val="0"/>
              </a:spcBef>
              <a:spcAft>
                <a:spcPts val="0"/>
              </a:spcAft>
              <a:buSzPts val="1900"/>
              <a:buChar char="●"/>
              <a:defRPr sz="19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39" name="Google Shape;39;p5"/>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txBox="1"/>
          <p:nvPr>
            <p:ph type="title"/>
          </p:nvPr>
        </p:nvSpPr>
        <p:spPr>
          <a:xfrm>
            <a:off x="404400" y="548767"/>
            <a:ext cx="11360700" cy="852900"/>
          </a:xfrm>
          <a:prstGeom prst="rect">
            <a:avLst/>
          </a:prstGeom>
        </p:spPr>
        <p:txBody>
          <a:bodyPr anchorCtr="0" anchor="t" bIns="121900" lIns="121900" spcFirstLastPara="1" rIns="121900" wrap="square" tIns="121900"/>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42" name="Google Shape;42;p6"/>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3" name="Shape 43"/>
        <p:cNvGrpSpPr/>
        <p:nvPr/>
      </p:nvGrpSpPr>
      <p:grpSpPr>
        <a:xfrm>
          <a:off x="0" y="0"/>
          <a:ext cx="0" cy="0"/>
          <a:chOff x="0" y="0"/>
          <a:chExt cx="0" cy="0"/>
        </a:xfrm>
      </p:grpSpPr>
      <p:cxnSp>
        <p:nvCxnSpPr>
          <p:cNvPr id="44" name="Google Shape;44;p7"/>
          <p:cNvCxnSpPr/>
          <p:nvPr/>
        </p:nvCxnSpPr>
        <p:spPr>
          <a:xfrm>
            <a:off x="566931" y="554200"/>
            <a:ext cx="244500" cy="0"/>
          </a:xfrm>
          <a:prstGeom prst="straightConnector1">
            <a:avLst/>
          </a:prstGeom>
          <a:noFill/>
          <a:ln cap="flat" cmpd="sng" w="19050">
            <a:solidFill>
              <a:schemeClr val="dk2"/>
            </a:solidFill>
            <a:prstDash val="solid"/>
            <a:round/>
            <a:headEnd len="sm" w="sm" type="none"/>
            <a:tailEnd len="sm" w="sm" type="none"/>
          </a:ln>
        </p:spPr>
      </p:cxnSp>
      <p:sp>
        <p:nvSpPr>
          <p:cNvPr id="45" name="Google Shape;45;p7"/>
          <p:cNvSpPr txBox="1"/>
          <p:nvPr>
            <p:ph type="title"/>
          </p:nvPr>
        </p:nvSpPr>
        <p:spPr>
          <a:xfrm>
            <a:off x="426000" y="1248800"/>
            <a:ext cx="3744000" cy="1007700"/>
          </a:xfrm>
          <a:prstGeom prst="rect">
            <a:avLst/>
          </a:prstGeom>
        </p:spPr>
        <p:txBody>
          <a:bodyPr anchorCtr="0" anchor="b" bIns="121900" lIns="121900" spcFirstLastPara="1" rIns="121900" wrap="square" tIns="121900"/>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46" name="Google Shape;46;p7"/>
          <p:cNvSpPr txBox="1"/>
          <p:nvPr>
            <p:ph idx="1" type="body"/>
          </p:nvPr>
        </p:nvSpPr>
        <p:spPr>
          <a:xfrm>
            <a:off x="426000" y="2462405"/>
            <a:ext cx="3744000" cy="3741600"/>
          </a:xfrm>
          <a:prstGeom prst="rect">
            <a:avLst/>
          </a:prstGeom>
        </p:spPr>
        <p:txBody>
          <a:bodyPr anchorCtr="0" anchor="t" bIns="121900" lIns="121900" spcFirstLastPara="1" rIns="121900" wrap="square" tIns="121900"/>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47" name="Google Shape;47;p7"/>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8" name="Shape 48"/>
        <p:cNvGrpSpPr/>
        <p:nvPr/>
      </p:nvGrpSpPr>
      <p:grpSpPr>
        <a:xfrm>
          <a:off x="0" y="0"/>
          <a:ext cx="0" cy="0"/>
          <a:chOff x="0" y="0"/>
          <a:chExt cx="0" cy="0"/>
        </a:xfrm>
      </p:grpSpPr>
      <p:cxnSp>
        <p:nvCxnSpPr>
          <p:cNvPr id="49" name="Google Shape;49;p8"/>
          <p:cNvCxnSpPr/>
          <p:nvPr/>
        </p:nvCxnSpPr>
        <p:spPr>
          <a:xfrm>
            <a:off x="566931" y="554200"/>
            <a:ext cx="244500" cy="0"/>
          </a:xfrm>
          <a:prstGeom prst="straightConnector1">
            <a:avLst/>
          </a:prstGeom>
          <a:noFill/>
          <a:ln cap="flat" cmpd="sng" w="19050">
            <a:solidFill>
              <a:schemeClr val="lt1"/>
            </a:solidFill>
            <a:prstDash val="solid"/>
            <a:round/>
            <a:headEnd len="sm" w="sm" type="none"/>
            <a:tailEnd len="sm" w="sm" type="none"/>
          </a:ln>
        </p:spPr>
      </p:cxnSp>
      <p:sp>
        <p:nvSpPr>
          <p:cNvPr id="50" name="Google Shape;50;p8"/>
          <p:cNvSpPr txBox="1"/>
          <p:nvPr>
            <p:ph type="title"/>
          </p:nvPr>
        </p:nvSpPr>
        <p:spPr>
          <a:xfrm>
            <a:off x="377471" y="949521"/>
            <a:ext cx="8325600" cy="5114100"/>
          </a:xfrm>
          <a:prstGeom prst="rect">
            <a:avLst/>
          </a:prstGeom>
        </p:spPr>
        <p:txBody>
          <a:bodyPr anchorCtr="0" anchor="ctr" bIns="121900" lIns="121900" spcFirstLastPara="1" rIns="121900" wrap="square" tIns="121900"/>
          <a:lstStyle>
            <a:lvl1pPr lvl="0">
              <a:spcBef>
                <a:spcPts val="0"/>
              </a:spcBef>
              <a:spcAft>
                <a:spcPts val="0"/>
              </a:spcAft>
              <a:buClr>
                <a:schemeClr val="lt1"/>
              </a:buClr>
              <a:buSzPts val="6400"/>
              <a:buNone/>
              <a:defRPr sz="6400">
                <a:solidFill>
                  <a:schemeClr val="lt1"/>
                </a:solidFill>
              </a:defRPr>
            </a:lvl1pPr>
            <a:lvl2pPr lvl="1">
              <a:spcBef>
                <a:spcPts val="0"/>
              </a:spcBef>
              <a:spcAft>
                <a:spcPts val="0"/>
              </a:spcAft>
              <a:buClr>
                <a:schemeClr val="lt1"/>
              </a:buClr>
              <a:buSzPts val="6400"/>
              <a:buNone/>
              <a:defRPr sz="6400">
                <a:solidFill>
                  <a:schemeClr val="lt1"/>
                </a:solidFill>
              </a:defRPr>
            </a:lvl2pPr>
            <a:lvl3pPr lvl="2">
              <a:spcBef>
                <a:spcPts val="0"/>
              </a:spcBef>
              <a:spcAft>
                <a:spcPts val="0"/>
              </a:spcAft>
              <a:buClr>
                <a:schemeClr val="lt1"/>
              </a:buClr>
              <a:buSzPts val="6400"/>
              <a:buNone/>
              <a:defRPr sz="6400">
                <a:solidFill>
                  <a:schemeClr val="lt1"/>
                </a:solidFill>
              </a:defRPr>
            </a:lvl3pPr>
            <a:lvl4pPr lvl="3">
              <a:spcBef>
                <a:spcPts val="0"/>
              </a:spcBef>
              <a:spcAft>
                <a:spcPts val="0"/>
              </a:spcAft>
              <a:buClr>
                <a:schemeClr val="lt1"/>
              </a:buClr>
              <a:buSzPts val="6400"/>
              <a:buNone/>
              <a:defRPr sz="6400">
                <a:solidFill>
                  <a:schemeClr val="lt1"/>
                </a:solidFill>
              </a:defRPr>
            </a:lvl4pPr>
            <a:lvl5pPr lvl="4">
              <a:spcBef>
                <a:spcPts val="0"/>
              </a:spcBef>
              <a:spcAft>
                <a:spcPts val="0"/>
              </a:spcAft>
              <a:buClr>
                <a:schemeClr val="lt1"/>
              </a:buClr>
              <a:buSzPts val="6400"/>
              <a:buNone/>
              <a:defRPr sz="6400">
                <a:solidFill>
                  <a:schemeClr val="lt1"/>
                </a:solidFill>
              </a:defRPr>
            </a:lvl5pPr>
            <a:lvl6pPr lvl="5">
              <a:spcBef>
                <a:spcPts val="0"/>
              </a:spcBef>
              <a:spcAft>
                <a:spcPts val="0"/>
              </a:spcAft>
              <a:buClr>
                <a:schemeClr val="lt1"/>
              </a:buClr>
              <a:buSzPts val="6400"/>
              <a:buNone/>
              <a:defRPr sz="6400">
                <a:solidFill>
                  <a:schemeClr val="lt1"/>
                </a:solidFill>
              </a:defRPr>
            </a:lvl6pPr>
            <a:lvl7pPr lvl="6">
              <a:spcBef>
                <a:spcPts val="0"/>
              </a:spcBef>
              <a:spcAft>
                <a:spcPts val="0"/>
              </a:spcAft>
              <a:buClr>
                <a:schemeClr val="lt1"/>
              </a:buClr>
              <a:buSzPts val="6400"/>
              <a:buNone/>
              <a:defRPr sz="6400">
                <a:solidFill>
                  <a:schemeClr val="lt1"/>
                </a:solidFill>
              </a:defRPr>
            </a:lvl7pPr>
            <a:lvl8pPr lvl="7">
              <a:spcBef>
                <a:spcPts val="0"/>
              </a:spcBef>
              <a:spcAft>
                <a:spcPts val="0"/>
              </a:spcAft>
              <a:buClr>
                <a:schemeClr val="lt1"/>
              </a:buClr>
              <a:buSzPts val="6400"/>
              <a:buNone/>
              <a:defRPr sz="6400">
                <a:solidFill>
                  <a:schemeClr val="lt1"/>
                </a:solidFill>
              </a:defRPr>
            </a:lvl8pPr>
            <a:lvl9pPr lvl="8">
              <a:spcBef>
                <a:spcPts val="0"/>
              </a:spcBef>
              <a:spcAft>
                <a:spcPts val="0"/>
              </a:spcAft>
              <a:buClr>
                <a:schemeClr val="lt1"/>
              </a:buClr>
              <a:buSzPts val="6400"/>
              <a:buNone/>
              <a:defRPr sz="6400">
                <a:solidFill>
                  <a:schemeClr val="lt1"/>
                </a:solidFill>
              </a:defRPr>
            </a:lvl9pPr>
          </a:lstStyle>
          <a:p/>
        </p:txBody>
      </p:sp>
      <p:sp>
        <p:nvSpPr>
          <p:cNvPr id="51" name="Google Shape;51;p8"/>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2" name="Shape 52"/>
        <p:cNvGrpSpPr/>
        <p:nvPr/>
      </p:nvGrpSpPr>
      <p:grpSpPr>
        <a:xfrm>
          <a:off x="0" y="0"/>
          <a:ext cx="0" cy="0"/>
          <a:chOff x="0" y="0"/>
          <a:chExt cx="0" cy="0"/>
        </a:xfrm>
      </p:grpSpPr>
      <p:sp>
        <p:nvSpPr>
          <p:cNvPr id="53" name="Google Shape;53;p9"/>
          <p:cNvSpPr/>
          <p:nvPr/>
        </p:nvSpPr>
        <p:spPr>
          <a:xfrm>
            <a:off x="6096000" y="167"/>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54" name="Google Shape;54;p9"/>
          <p:cNvCxnSpPr/>
          <p:nvPr/>
        </p:nvCxnSpPr>
        <p:spPr>
          <a:xfrm>
            <a:off x="6706233" y="5994000"/>
            <a:ext cx="624300" cy="0"/>
          </a:xfrm>
          <a:prstGeom prst="straightConnector1">
            <a:avLst/>
          </a:prstGeom>
          <a:noFill/>
          <a:ln cap="flat" cmpd="sng" w="19050">
            <a:solidFill>
              <a:schemeClr val="lt1"/>
            </a:solidFill>
            <a:prstDash val="solid"/>
            <a:round/>
            <a:headEnd len="sm" w="sm" type="none"/>
            <a:tailEnd len="sm" w="sm" type="none"/>
          </a:ln>
        </p:spPr>
      </p:cxnSp>
      <p:sp>
        <p:nvSpPr>
          <p:cNvPr id="55" name="Google Shape;55;p9"/>
          <p:cNvSpPr txBox="1"/>
          <p:nvPr>
            <p:ph type="title"/>
          </p:nvPr>
        </p:nvSpPr>
        <p:spPr>
          <a:xfrm>
            <a:off x="354000" y="1863133"/>
            <a:ext cx="5393700" cy="1757700"/>
          </a:xfrm>
          <a:prstGeom prst="rect">
            <a:avLst/>
          </a:prstGeom>
        </p:spPr>
        <p:txBody>
          <a:bodyPr anchorCtr="0" anchor="b" bIns="121900" lIns="121900" spcFirstLastPara="1" rIns="121900" wrap="square" tIns="121900"/>
          <a:lstStyle>
            <a:lvl1pPr lvl="0" algn="ctr">
              <a:spcBef>
                <a:spcPts val="0"/>
              </a:spcBef>
              <a:spcAft>
                <a:spcPts val="0"/>
              </a:spcAft>
              <a:buClr>
                <a:schemeClr val="dk1"/>
              </a:buClr>
              <a:buSzPts val="4800"/>
              <a:buNone/>
              <a:defRPr sz="4800">
                <a:solidFill>
                  <a:schemeClr val="dk1"/>
                </a:solidFill>
              </a:defRPr>
            </a:lvl1pPr>
            <a:lvl2pPr lvl="1" algn="ctr">
              <a:spcBef>
                <a:spcPts val="0"/>
              </a:spcBef>
              <a:spcAft>
                <a:spcPts val="0"/>
              </a:spcAft>
              <a:buClr>
                <a:schemeClr val="dk1"/>
              </a:buClr>
              <a:buSzPts val="4800"/>
              <a:buNone/>
              <a:defRPr sz="4800">
                <a:solidFill>
                  <a:schemeClr val="dk1"/>
                </a:solidFill>
              </a:defRPr>
            </a:lvl2pPr>
            <a:lvl3pPr lvl="2" algn="ctr">
              <a:spcBef>
                <a:spcPts val="0"/>
              </a:spcBef>
              <a:spcAft>
                <a:spcPts val="0"/>
              </a:spcAft>
              <a:buClr>
                <a:schemeClr val="dk1"/>
              </a:buClr>
              <a:buSzPts val="4800"/>
              <a:buNone/>
              <a:defRPr sz="4800">
                <a:solidFill>
                  <a:schemeClr val="dk1"/>
                </a:solidFill>
              </a:defRPr>
            </a:lvl3pPr>
            <a:lvl4pPr lvl="3" algn="ctr">
              <a:spcBef>
                <a:spcPts val="0"/>
              </a:spcBef>
              <a:spcAft>
                <a:spcPts val="0"/>
              </a:spcAft>
              <a:buClr>
                <a:schemeClr val="dk1"/>
              </a:buClr>
              <a:buSzPts val="4800"/>
              <a:buNone/>
              <a:defRPr sz="4800">
                <a:solidFill>
                  <a:schemeClr val="dk1"/>
                </a:solidFill>
              </a:defRPr>
            </a:lvl4pPr>
            <a:lvl5pPr lvl="4" algn="ctr">
              <a:spcBef>
                <a:spcPts val="0"/>
              </a:spcBef>
              <a:spcAft>
                <a:spcPts val="0"/>
              </a:spcAft>
              <a:buClr>
                <a:schemeClr val="dk1"/>
              </a:buClr>
              <a:buSzPts val="4800"/>
              <a:buNone/>
              <a:defRPr sz="4800">
                <a:solidFill>
                  <a:schemeClr val="dk1"/>
                </a:solidFill>
              </a:defRPr>
            </a:lvl5pPr>
            <a:lvl6pPr lvl="5" algn="ctr">
              <a:spcBef>
                <a:spcPts val="0"/>
              </a:spcBef>
              <a:spcAft>
                <a:spcPts val="0"/>
              </a:spcAft>
              <a:buClr>
                <a:schemeClr val="dk1"/>
              </a:buClr>
              <a:buSzPts val="4800"/>
              <a:buNone/>
              <a:defRPr sz="4800">
                <a:solidFill>
                  <a:schemeClr val="dk1"/>
                </a:solidFill>
              </a:defRPr>
            </a:lvl6pPr>
            <a:lvl7pPr lvl="6" algn="ctr">
              <a:spcBef>
                <a:spcPts val="0"/>
              </a:spcBef>
              <a:spcAft>
                <a:spcPts val="0"/>
              </a:spcAft>
              <a:buClr>
                <a:schemeClr val="dk1"/>
              </a:buClr>
              <a:buSzPts val="4800"/>
              <a:buNone/>
              <a:defRPr sz="4800">
                <a:solidFill>
                  <a:schemeClr val="dk1"/>
                </a:solidFill>
              </a:defRPr>
            </a:lvl7pPr>
            <a:lvl8pPr lvl="7" algn="ctr">
              <a:spcBef>
                <a:spcPts val="0"/>
              </a:spcBef>
              <a:spcAft>
                <a:spcPts val="0"/>
              </a:spcAft>
              <a:buClr>
                <a:schemeClr val="dk1"/>
              </a:buClr>
              <a:buSzPts val="4800"/>
              <a:buNone/>
              <a:defRPr sz="4800">
                <a:solidFill>
                  <a:schemeClr val="dk1"/>
                </a:solidFill>
              </a:defRPr>
            </a:lvl8pPr>
            <a:lvl9pPr lvl="8" algn="ctr">
              <a:spcBef>
                <a:spcPts val="0"/>
              </a:spcBef>
              <a:spcAft>
                <a:spcPts val="0"/>
              </a:spcAft>
              <a:buClr>
                <a:schemeClr val="dk1"/>
              </a:buClr>
              <a:buSzPts val="4800"/>
              <a:buNone/>
              <a:defRPr sz="4800">
                <a:solidFill>
                  <a:schemeClr val="dk1"/>
                </a:solidFill>
              </a:defRPr>
            </a:lvl9pPr>
          </a:lstStyle>
          <a:p/>
        </p:txBody>
      </p:sp>
      <p:sp>
        <p:nvSpPr>
          <p:cNvPr id="56" name="Google Shape;56;p9"/>
          <p:cNvSpPr txBox="1"/>
          <p:nvPr>
            <p:ph idx="1" type="subTitle"/>
          </p:nvPr>
        </p:nvSpPr>
        <p:spPr>
          <a:xfrm>
            <a:off x="354000" y="3647161"/>
            <a:ext cx="5393700" cy="1794000"/>
          </a:xfrm>
          <a:prstGeom prst="rect">
            <a:avLst/>
          </a:prstGeom>
        </p:spPr>
        <p:txBody>
          <a:bodyPr anchorCtr="0" anchor="t" bIns="121900" lIns="121900" spcFirstLastPara="1" rIns="121900" wrap="square" tIns="12190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9"/>
          <p:cNvSpPr txBox="1"/>
          <p:nvPr>
            <p:ph idx="2" type="body"/>
          </p:nvPr>
        </p:nvSpPr>
        <p:spPr>
          <a:xfrm>
            <a:off x="6586000" y="965600"/>
            <a:ext cx="5115900" cy="4926900"/>
          </a:xfrm>
          <a:prstGeom prst="rect">
            <a:avLst/>
          </a:prstGeom>
        </p:spPr>
        <p:txBody>
          <a:bodyPr anchorCtr="0" anchor="ctr" bIns="121900" lIns="121900" spcFirstLastPara="1" rIns="121900" wrap="square" tIns="121900"/>
          <a:lstStyle>
            <a:lvl1pPr indent="-381000" lvl="0" marL="457200">
              <a:spcBef>
                <a:spcPts val="0"/>
              </a:spcBef>
              <a:spcAft>
                <a:spcPts val="0"/>
              </a:spcAft>
              <a:buClr>
                <a:schemeClr val="lt1"/>
              </a:buClr>
              <a:buSzPts val="2400"/>
              <a:buChar char="●"/>
              <a:defRPr>
                <a:solidFill>
                  <a:schemeClr val="lt1"/>
                </a:solidFill>
              </a:defRPr>
            </a:lvl1pPr>
            <a:lvl2pPr indent="-349250" lvl="1" marL="914400">
              <a:spcBef>
                <a:spcPts val="2100"/>
              </a:spcBef>
              <a:spcAft>
                <a:spcPts val="0"/>
              </a:spcAft>
              <a:buClr>
                <a:schemeClr val="lt1"/>
              </a:buClr>
              <a:buSzPts val="1900"/>
              <a:buChar char="○"/>
              <a:defRPr>
                <a:solidFill>
                  <a:schemeClr val="lt1"/>
                </a:solidFill>
              </a:defRPr>
            </a:lvl2pPr>
            <a:lvl3pPr indent="-349250" lvl="2" marL="1371600">
              <a:spcBef>
                <a:spcPts val="2100"/>
              </a:spcBef>
              <a:spcAft>
                <a:spcPts val="0"/>
              </a:spcAft>
              <a:buClr>
                <a:schemeClr val="lt1"/>
              </a:buClr>
              <a:buSzPts val="1900"/>
              <a:buChar char="■"/>
              <a:defRPr>
                <a:solidFill>
                  <a:schemeClr val="lt1"/>
                </a:solidFill>
              </a:defRPr>
            </a:lvl3pPr>
            <a:lvl4pPr indent="-349250" lvl="3" marL="1828800">
              <a:spcBef>
                <a:spcPts val="2100"/>
              </a:spcBef>
              <a:spcAft>
                <a:spcPts val="0"/>
              </a:spcAft>
              <a:buClr>
                <a:schemeClr val="lt1"/>
              </a:buClr>
              <a:buSzPts val="1900"/>
              <a:buChar char="●"/>
              <a:defRPr>
                <a:solidFill>
                  <a:schemeClr val="lt1"/>
                </a:solidFill>
              </a:defRPr>
            </a:lvl4pPr>
            <a:lvl5pPr indent="-349250" lvl="4" marL="2286000">
              <a:spcBef>
                <a:spcPts val="2100"/>
              </a:spcBef>
              <a:spcAft>
                <a:spcPts val="0"/>
              </a:spcAft>
              <a:buClr>
                <a:schemeClr val="lt1"/>
              </a:buClr>
              <a:buSzPts val="1900"/>
              <a:buChar char="○"/>
              <a:defRPr>
                <a:solidFill>
                  <a:schemeClr val="lt1"/>
                </a:solidFill>
              </a:defRPr>
            </a:lvl5pPr>
            <a:lvl6pPr indent="-349250" lvl="5" marL="2743200">
              <a:spcBef>
                <a:spcPts val="2100"/>
              </a:spcBef>
              <a:spcAft>
                <a:spcPts val="0"/>
              </a:spcAft>
              <a:buClr>
                <a:schemeClr val="lt1"/>
              </a:buClr>
              <a:buSzPts val="1900"/>
              <a:buChar char="■"/>
              <a:defRPr>
                <a:solidFill>
                  <a:schemeClr val="lt1"/>
                </a:solidFill>
              </a:defRPr>
            </a:lvl6pPr>
            <a:lvl7pPr indent="-349250" lvl="6" marL="3200400">
              <a:spcBef>
                <a:spcPts val="2100"/>
              </a:spcBef>
              <a:spcAft>
                <a:spcPts val="0"/>
              </a:spcAft>
              <a:buClr>
                <a:schemeClr val="lt1"/>
              </a:buClr>
              <a:buSzPts val="1900"/>
              <a:buChar char="●"/>
              <a:defRPr>
                <a:solidFill>
                  <a:schemeClr val="lt1"/>
                </a:solidFill>
              </a:defRPr>
            </a:lvl7pPr>
            <a:lvl8pPr indent="-349250" lvl="7" marL="3657600">
              <a:spcBef>
                <a:spcPts val="2100"/>
              </a:spcBef>
              <a:spcAft>
                <a:spcPts val="0"/>
              </a:spcAft>
              <a:buClr>
                <a:schemeClr val="lt1"/>
              </a:buClr>
              <a:buSzPts val="1900"/>
              <a:buChar char="○"/>
              <a:defRPr>
                <a:solidFill>
                  <a:schemeClr val="lt1"/>
                </a:solidFill>
              </a:defRPr>
            </a:lvl8pPr>
            <a:lvl9pPr indent="-349250" lvl="8" marL="4114800">
              <a:spcBef>
                <a:spcPts val="2100"/>
              </a:spcBef>
              <a:spcAft>
                <a:spcPts val="2100"/>
              </a:spcAft>
              <a:buClr>
                <a:schemeClr val="lt1"/>
              </a:buClr>
              <a:buSzPts val="1900"/>
              <a:buChar char="■"/>
              <a:defRPr>
                <a:solidFill>
                  <a:schemeClr val="lt1"/>
                </a:solidFill>
              </a:defRPr>
            </a:lvl9pPr>
          </a:lstStyle>
          <a:p/>
        </p:txBody>
      </p:sp>
      <p:sp>
        <p:nvSpPr>
          <p:cNvPr id="58" name="Google Shape;58;p9"/>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9" name="Shape 59"/>
        <p:cNvGrpSpPr/>
        <p:nvPr/>
      </p:nvGrpSpPr>
      <p:grpSpPr>
        <a:xfrm>
          <a:off x="0" y="0"/>
          <a:ext cx="0" cy="0"/>
          <a:chOff x="0" y="0"/>
          <a:chExt cx="0" cy="0"/>
        </a:xfrm>
      </p:grpSpPr>
      <p:cxnSp>
        <p:nvCxnSpPr>
          <p:cNvPr id="60" name="Google Shape;60;p10"/>
          <p:cNvCxnSpPr/>
          <p:nvPr/>
        </p:nvCxnSpPr>
        <p:spPr>
          <a:xfrm>
            <a:off x="566934" y="6320000"/>
            <a:ext cx="11062500" cy="0"/>
          </a:xfrm>
          <a:prstGeom prst="straightConnector1">
            <a:avLst/>
          </a:prstGeom>
          <a:noFill/>
          <a:ln cap="flat" cmpd="sng" w="19050">
            <a:solidFill>
              <a:schemeClr val="dk2"/>
            </a:solidFill>
            <a:prstDash val="solid"/>
            <a:round/>
            <a:headEnd len="sm" w="sm" type="none"/>
            <a:tailEnd len="sm" w="sm" type="none"/>
          </a:ln>
        </p:spPr>
      </p:cxnSp>
      <p:cxnSp>
        <p:nvCxnSpPr>
          <p:cNvPr id="61" name="Google Shape;61;p10"/>
          <p:cNvCxnSpPr/>
          <p:nvPr/>
        </p:nvCxnSpPr>
        <p:spPr>
          <a:xfrm>
            <a:off x="566931" y="554200"/>
            <a:ext cx="244500" cy="0"/>
          </a:xfrm>
          <a:prstGeom prst="straightConnector1">
            <a:avLst/>
          </a:prstGeom>
          <a:noFill/>
          <a:ln cap="flat" cmpd="sng" w="19050">
            <a:solidFill>
              <a:schemeClr val="dk2"/>
            </a:solidFill>
            <a:prstDash val="solid"/>
            <a:round/>
            <a:headEnd len="sm" w="sm" type="none"/>
            <a:tailEnd len="sm" w="sm" type="none"/>
          </a:ln>
        </p:spPr>
      </p:cxnSp>
      <p:sp>
        <p:nvSpPr>
          <p:cNvPr id="62" name="Google Shape;62;p10"/>
          <p:cNvSpPr txBox="1"/>
          <p:nvPr>
            <p:ph idx="1" type="body"/>
          </p:nvPr>
        </p:nvSpPr>
        <p:spPr>
          <a:xfrm>
            <a:off x="437356" y="5634700"/>
            <a:ext cx="11184900" cy="524700"/>
          </a:xfrm>
          <a:prstGeom prst="rect">
            <a:avLst/>
          </a:prstGeom>
        </p:spPr>
        <p:txBody>
          <a:bodyPr anchorCtr="0" anchor="ctr" bIns="121900" lIns="121900" spcFirstLastPara="1" rIns="121900" wrap="square" tIns="121900"/>
          <a:lstStyle>
            <a:lvl1pPr indent="-228600" lvl="0" marL="457200">
              <a:lnSpc>
                <a:spcPct val="100000"/>
              </a:lnSpc>
              <a:spcBef>
                <a:spcPts val="0"/>
              </a:spcBef>
              <a:spcAft>
                <a:spcPts val="0"/>
              </a:spcAft>
              <a:buSzPts val="2400"/>
              <a:buNone/>
              <a:defRPr/>
            </a:lvl1pPr>
          </a:lstStyle>
          <a:p/>
        </p:txBody>
      </p:sp>
      <p:sp>
        <p:nvSpPr>
          <p:cNvPr id="63" name="Google Shape;63;p10"/>
          <p:cNvSpPr txBox="1"/>
          <p:nvPr>
            <p:ph idx="12" type="sldNum"/>
          </p:nvPr>
        </p:nvSpPr>
        <p:spPr>
          <a:xfrm>
            <a:off x="11330666" y="6251679"/>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200333" y="767933"/>
            <a:ext cx="8428800" cy="847200"/>
          </a:xfrm>
          <a:prstGeom prst="rect">
            <a:avLst/>
          </a:prstGeom>
          <a:noFill/>
          <a:ln>
            <a:noFill/>
          </a:ln>
        </p:spPr>
        <p:txBody>
          <a:bodyPr anchorCtr="0" anchor="t" bIns="121900" lIns="121900" spcFirstLastPara="1" rIns="121900" wrap="square" tIns="121900"/>
          <a:lstStyle>
            <a:lvl1pPr lvl="0">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1pPr>
            <a:lvl2pPr lvl="1">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2pPr>
            <a:lvl3pPr lvl="2">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3pPr>
            <a:lvl4pPr lvl="3">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4pPr>
            <a:lvl5pPr lvl="4">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5pPr>
            <a:lvl6pPr lvl="5">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6pPr>
            <a:lvl7pPr lvl="6">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7pPr>
            <a:lvl8pPr lvl="7">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8pPr>
            <a:lvl9pPr lvl="8">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9pPr>
          </a:lstStyle>
          <a:p/>
        </p:txBody>
      </p:sp>
      <p:sp>
        <p:nvSpPr>
          <p:cNvPr id="11" name="Google Shape;11;p1"/>
          <p:cNvSpPr txBox="1"/>
          <p:nvPr>
            <p:ph idx="1" type="body"/>
          </p:nvPr>
        </p:nvSpPr>
        <p:spPr>
          <a:xfrm>
            <a:off x="3213483" y="2127701"/>
            <a:ext cx="8428800" cy="4003200"/>
          </a:xfrm>
          <a:prstGeom prst="rect">
            <a:avLst/>
          </a:prstGeom>
          <a:noFill/>
          <a:ln>
            <a:noFill/>
          </a:ln>
        </p:spPr>
        <p:txBody>
          <a:bodyPr anchorCtr="0" anchor="t" bIns="121900" lIns="121900" spcFirstLastPara="1" rIns="121900" wrap="square" tIns="121900"/>
          <a:lstStyle>
            <a:lvl1pPr indent="-381000" lvl="0" marL="457200">
              <a:lnSpc>
                <a:spcPct val="115000"/>
              </a:lnSpc>
              <a:spcBef>
                <a:spcPts val="0"/>
              </a:spcBef>
              <a:spcAft>
                <a:spcPts val="0"/>
              </a:spcAft>
              <a:buClr>
                <a:schemeClr val="dk2"/>
              </a:buClr>
              <a:buSzPts val="2400"/>
              <a:buFont typeface="Lato"/>
              <a:buChar char="●"/>
              <a:defRPr sz="2400">
                <a:solidFill>
                  <a:schemeClr val="dk2"/>
                </a:solidFill>
                <a:latin typeface="Lato"/>
                <a:ea typeface="Lato"/>
                <a:cs typeface="Lato"/>
                <a:sym typeface="Lato"/>
              </a:defRPr>
            </a:lvl1pPr>
            <a:lvl2pPr indent="-349250" lvl="1" marL="914400">
              <a:lnSpc>
                <a:spcPct val="115000"/>
              </a:lnSpc>
              <a:spcBef>
                <a:spcPts val="2100"/>
              </a:spcBef>
              <a:spcAft>
                <a:spcPts val="0"/>
              </a:spcAft>
              <a:buClr>
                <a:schemeClr val="dk2"/>
              </a:buClr>
              <a:buSzPts val="1900"/>
              <a:buFont typeface="Lato"/>
              <a:buChar char="○"/>
              <a:defRPr sz="1900">
                <a:solidFill>
                  <a:schemeClr val="dk2"/>
                </a:solidFill>
                <a:latin typeface="Lato"/>
                <a:ea typeface="Lato"/>
                <a:cs typeface="Lato"/>
                <a:sym typeface="Lato"/>
              </a:defRPr>
            </a:lvl2pPr>
            <a:lvl3pPr indent="-349250" lvl="2" marL="1371600">
              <a:lnSpc>
                <a:spcPct val="115000"/>
              </a:lnSpc>
              <a:spcBef>
                <a:spcPts val="2100"/>
              </a:spcBef>
              <a:spcAft>
                <a:spcPts val="0"/>
              </a:spcAft>
              <a:buClr>
                <a:schemeClr val="dk2"/>
              </a:buClr>
              <a:buSzPts val="1900"/>
              <a:buFont typeface="Lato"/>
              <a:buChar char="■"/>
              <a:defRPr sz="1900">
                <a:solidFill>
                  <a:schemeClr val="dk2"/>
                </a:solidFill>
                <a:latin typeface="Lato"/>
                <a:ea typeface="Lato"/>
                <a:cs typeface="Lato"/>
                <a:sym typeface="Lato"/>
              </a:defRPr>
            </a:lvl3pPr>
            <a:lvl4pPr indent="-349250" lvl="3" marL="1828800">
              <a:lnSpc>
                <a:spcPct val="115000"/>
              </a:lnSpc>
              <a:spcBef>
                <a:spcPts val="2100"/>
              </a:spcBef>
              <a:spcAft>
                <a:spcPts val="0"/>
              </a:spcAft>
              <a:buClr>
                <a:schemeClr val="dk2"/>
              </a:buClr>
              <a:buSzPts val="1900"/>
              <a:buFont typeface="Lato"/>
              <a:buChar char="●"/>
              <a:defRPr sz="1900">
                <a:solidFill>
                  <a:schemeClr val="dk2"/>
                </a:solidFill>
                <a:latin typeface="Lato"/>
                <a:ea typeface="Lato"/>
                <a:cs typeface="Lato"/>
                <a:sym typeface="Lato"/>
              </a:defRPr>
            </a:lvl4pPr>
            <a:lvl5pPr indent="-349250" lvl="4" marL="2286000">
              <a:lnSpc>
                <a:spcPct val="115000"/>
              </a:lnSpc>
              <a:spcBef>
                <a:spcPts val="2100"/>
              </a:spcBef>
              <a:spcAft>
                <a:spcPts val="0"/>
              </a:spcAft>
              <a:buClr>
                <a:schemeClr val="dk2"/>
              </a:buClr>
              <a:buSzPts val="1900"/>
              <a:buFont typeface="Lato"/>
              <a:buChar char="○"/>
              <a:defRPr sz="1900">
                <a:solidFill>
                  <a:schemeClr val="dk2"/>
                </a:solidFill>
                <a:latin typeface="Lato"/>
                <a:ea typeface="Lato"/>
                <a:cs typeface="Lato"/>
                <a:sym typeface="Lato"/>
              </a:defRPr>
            </a:lvl5pPr>
            <a:lvl6pPr indent="-349250" lvl="5" marL="2743200">
              <a:lnSpc>
                <a:spcPct val="115000"/>
              </a:lnSpc>
              <a:spcBef>
                <a:spcPts val="2100"/>
              </a:spcBef>
              <a:spcAft>
                <a:spcPts val="0"/>
              </a:spcAft>
              <a:buClr>
                <a:schemeClr val="dk2"/>
              </a:buClr>
              <a:buSzPts val="1900"/>
              <a:buFont typeface="Lato"/>
              <a:buChar char="■"/>
              <a:defRPr sz="1900">
                <a:solidFill>
                  <a:schemeClr val="dk2"/>
                </a:solidFill>
                <a:latin typeface="Lato"/>
                <a:ea typeface="Lato"/>
                <a:cs typeface="Lato"/>
                <a:sym typeface="Lato"/>
              </a:defRPr>
            </a:lvl6pPr>
            <a:lvl7pPr indent="-349250" lvl="6" marL="3200400">
              <a:lnSpc>
                <a:spcPct val="115000"/>
              </a:lnSpc>
              <a:spcBef>
                <a:spcPts val="2100"/>
              </a:spcBef>
              <a:spcAft>
                <a:spcPts val="0"/>
              </a:spcAft>
              <a:buClr>
                <a:schemeClr val="dk2"/>
              </a:buClr>
              <a:buSzPts val="1900"/>
              <a:buFont typeface="Lato"/>
              <a:buChar char="●"/>
              <a:defRPr sz="1900">
                <a:solidFill>
                  <a:schemeClr val="dk2"/>
                </a:solidFill>
                <a:latin typeface="Lato"/>
                <a:ea typeface="Lato"/>
                <a:cs typeface="Lato"/>
                <a:sym typeface="Lato"/>
              </a:defRPr>
            </a:lvl7pPr>
            <a:lvl8pPr indent="-349250" lvl="7" marL="3657600">
              <a:lnSpc>
                <a:spcPct val="115000"/>
              </a:lnSpc>
              <a:spcBef>
                <a:spcPts val="2100"/>
              </a:spcBef>
              <a:spcAft>
                <a:spcPts val="0"/>
              </a:spcAft>
              <a:buClr>
                <a:schemeClr val="dk2"/>
              </a:buClr>
              <a:buSzPts val="1900"/>
              <a:buFont typeface="Lato"/>
              <a:buChar char="○"/>
              <a:defRPr sz="1900">
                <a:solidFill>
                  <a:schemeClr val="dk2"/>
                </a:solidFill>
                <a:latin typeface="Lato"/>
                <a:ea typeface="Lato"/>
                <a:cs typeface="Lato"/>
                <a:sym typeface="Lato"/>
              </a:defRPr>
            </a:lvl8pPr>
            <a:lvl9pPr indent="-349250" lvl="8" marL="4114800">
              <a:lnSpc>
                <a:spcPct val="115000"/>
              </a:lnSpc>
              <a:spcBef>
                <a:spcPts val="2100"/>
              </a:spcBef>
              <a:spcAft>
                <a:spcPts val="2100"/>
              </a:spcAft>
              <a:buClr>
                <a:schemeClr val="dk2"/>
              </a:buClr>
              <a:buSzPts val="1900"/>
              <a:buFont typeface="Lato"/>
              <a:buChar char="■"/>
              <a:defRPr sz="1900">
                <a:solidFill>
                  <a:schemeClr val="dk2"/>
                </a:solidFill>
                <a:latin typeface="Lato"/>
                <a:ea typeface="Lato"/>
                <a:cs typeface="Lato"/>
                <a:sym typeface="Lato"/>
              </a:defRPr>
            </a:lvl9pPr>
          </a:lstStyle>
          <a:p/>
        </p:txBody>
      </p:sp>
      <p:sp>
        <p:nvSpPr>
          <p:cNvPr id="12" name="Google Shape;12;p1"/>
          <p:cNvSpPr txBox="1"/>
          <p:nvPr>
            <p:ph idx="12" type="sldNum"/>
          </p:nvPr>
        </p:nvSpPr>
        <p:spPr>
          <a:xfrm>
            <a:off x="11330666" y="6251679"/>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dk2"/>
                </a:solidFill>
                <a:latin typeface="Lato"/>
                <a:ea typeface="Lato"/>
                <a:cs typeface="Lato"/>
                <a:sym typeface="Lato"/>
              </a:defRPr>
            </a:lvl1pPr>
            <a:lvl2pPr lvl="1" algn="r">
              <a:buNone/>
              <a:defRPr sz="1300">
                <a:solidFill>
                  <a:schemeClr val="dk2"/>
                </a:solidFill>
                <a:latin typeface="Lato"/>
                <a:ea typeface="Lato"/>
                <a:cs typeface="Lato"/>
                <a:sym typeface="Lato"/>
              </a:defRPr>
            </a:lvl2pPr>
            <a:lvl3pPr lvl="2" algn="r">
              <a:buNone/>
              <a:defRPr sz="1300">
                <a:solidFill>
                  <a:schemeClr val="dk2"/>
                </a:solidFill>
                <a:latin typeface="Lato"/>
                <a:ea typeface="Lato"/>
                <a:cs typeface="Lato"/>
                <a:sym typeface="Lato"/>
              </a:defRPr>
            </a:lvl3pPr>
            <a:lvl4pPr lvl="3" algn="r">
              <a:buNone/>
              <a:defRPr sz="1300">
                <a:solidFill>
                  <a:schemeClr val="dk2"/>
                </a:solidFill>
                <a:latin typeface="Lato"/>
                <a:ea typeface="Lato"/>
                <a:cs typeface="Lato"/>
                <a:sym typeface="Lato"/>
              </a:defRPr>
            </a:lvl4pPr>
            <a:lvl5pPr lvl="4" algn="r">
              <a:buNone/>
              <a:defRPr sz="1300">
                <a:solidFill>
                  <a:schemeClr val="dk2"/>
                </a:solidFill>
                <a:latin typeface="Lato"/>
                <a:ea typeface="Lato"/>
                <a:cs typeface="Lato"/>
                <a:sym typeface="Lato"/>
              </a:defRPr>
            </a:lvl5pPr>
            <a:lvl6pPr lvl="5" algn="r">
              <a:buNone/>
              <a:defRPr sz="1300">
                <a:solidFill>
                  <a:schemeClr val="dk2"/>
                </a:solidFill>
                <a:latin typeface="Lato"/>
                <a:ea typeface="Lato"/>
                <a:cs typeface="Lato"/>
                <a:sym typeface="Lato"/>
              </a:defRPr>
            </a:lvl6pPr>
            <a:lvl7pPr lvl="6" algn="r">
              <a:buNone/>
              <a:defRPr sz="1300">
                <a:solidFill>
                  <a:schemeClr val="dk2"/>
                </a:solidFill>
                <a:latin typeface="Lato"/>
                <a:ea typeface="Lato"/>
                <a:cs typeface="Lato"/>
                <a:sym typeface="Lato"/>
              </a:defRPr>
            </a:lvl7pPr>
            <a:lvl8pPr lvl="7" algn="r">
              <a:buNone/>
              <a:defRPr sz="1300">
                <a:solidFill>
                  <a:schemeClr val="dk2"/>
                </a:solidFill>
                <a:latin typeface="Lato"/>
                <a:ea typeface="Lato"/>
                <a:cs typeface="Lato"/>
                <a:sym typeface="Lato"/>
              </a:defRPr>
            </a:lvl8pPr>
            <a:lvl9pPr lvl="8" algn="r">
              <a:buNone/>
              <a:defRPr sz="13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8.png"/><Relationship Id="rId6" Type="http://schemas.openxmlformats.org/officeDocument/2006/relationships/slide" Target="/ppt/slides/slide11.xml"/><Relationship Id="rId7" Type="http://schemas.openxmlformats.org/officeDocument/2006/relationships/image" Target="../media/image33.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8.png"/><Relationship Id="rId6" Type="http://schemas.openxmlformats.org/officeDocument/2006/relationships/slide" Target="/ppt/slides/slide11.xml"/><Relationship Id="rId7" Type="http://schemas.openxmlformats.org/officeDocument/2006/relationships/image" Target="../media/image12.png"/><Relationship Id="rId8"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8.png"/><Relationship Id="rId6" Type="http://schemas.openxmlformats.org/officeDocument/2006/relationships/slide" Target="/ppt/slides/slide11.xml"/><Relationship Id="rId7"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8.png"/><Relationship Id="rId6" Type="http://schemas.openxmlformats.org/officeDocument/2006/relationships/slide" Target="/ppt/slides/slide11.xml"/><Relationship Id="rId7" Type="http://schemas.openxmlformats.org/officeDocument/2006/relationships/image" Target="../media/image31.png"/></Relationships>
</file>

<file path=ppt/slides/_rels/slide15.xml.rels><?xml version="1.0" encoding="UTF-8" standalone="yes"?><Relationships xmlns="http://schemas.openxmlformats.org/package/2006/relationships"><Relationship Id="rId11" Type="http://schemas.openxmlformats.org/officeDocument/2006/relationships/hyperlink" Target="https://en.wikipedia.org/wiki/Krita" TargetMode="External"/><Relationship Id="rId10" Type="http://schemas.openxmlformats.org/officeDocument/2006/relationships/hyperlink" Target="https://en.wikipedia.org/w/index.php?title=Art_program&amp;action=edit&amp;redlink=1" TargetMode="External"/><Relationship Id="rId13" Type="http://schemas.openxmlformats.org/officeDocument/2006/relationships/hyperlink" Target="https://en.wikipedia.org/wiki/Workstation" TargetMode="External"/><Relationship Id="rId12" Type="http://schemas.openxmlformats.org/officeDocument/2006/relationships/hyperlink" Target="https://en.wikipedia.org/wiki/Sketchup" TargetMode="External"/><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slide" Target="/ppt/slides/slide2.xml"/><Relationship Id="rId9" Type="http://schemas.openxmlformats.org/officeDocument/2006/relationships/hyperlink" Target="https://en.wikipedia.org/wiki/Personal_computer" TargetMode="External"/><Relationship Id="rId15" Type="http://schemas.openxmlformats.org/officeDocument/2006/relationships/hyperlink" Target="https://en.wikipedia.org/wiki/Web_application" TargetMode="External"/><Relationship Id="rId14" Type="http://schemas.openxmlformats.org/officeDocument/2006/relationships/hyperlink" Target="https://en.wikipedia.org/wiki/Application_server" TargetMode="External"/><Relationship Id="rId17" Type="http://schemas.openxmlformats.org/officeDocument/2006/relationships/hyperlink" Target="https://en.wikipedia.org/wiki/Video_game" TargetMode="External"/><Relationship Id="rId16" Type="http://schemas.openxmlformats.org/officeDocument/2006/relationships/hyperlink" Target="https://en.wikipedia.org/wiki/Office_Web_Apps" TargetMode="External"/><Relationship Id="rId5" Type="http://schemas.openxmlformats.org/officeDocument/2006/relationships/image" Target="../media/image8.png"/><Relationship Id="rId19" Type="http://schemas.openxmlformats.org/officeDocument/2006/relationships/image" Target="../media/image13.png"/><Relationship Id="rId6" Type="http://schemas.openxmlformats.org/officeDocument/2006/relationships/slide" Target="/ppt/slides/slide11.xml"/><Relationship Id="rId18" Type="http://schemas.openxmlformats.org/officeDocument/2006/relationships/hyperlink" Target="https://en.wikipedia.org/wiki/Diablo_III" TargetMode="External"/><Relationship Id="rId7" Type="http://schemas.openxmlformats.org/officeDocument/2006/relationships/hyperlink" Target="https://en.wikipedia.org/wiki/Thick_client" TargetMode="External"/><Relationship Id="rId8" Type="http://schemas.openxmlformats.org/officeDocument/2006/relationships/hyperlink" Target="https://en.wikipedia.org/wiki/Server_(computi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8.png"/><Relationship Id="rId6" Type="http://schemas.openxmlformats.org/officeDocument/2006/relationships/slide" Target="/ppt/slides/slide11.xml"/><Relationship Id="rId7"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8.png"/><Relationship Id="rId6" Type="http://schemas.openxmlformats.org/officeDocument/2006/relationships/slide" Target="/ppt/slides/slide11.xml"/><Relationship Id="rId7"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16.png"/><Relationship Id="rId6" Type="http://schemas.openxmlformats.org/officeDocument/2006/relationships/slide" Target="/ppt/slides/slide18.xml"/><Relationship Id="rId7" Type="http://schemas.openxmlformats.org/officeDocument/2006/relationships/image" Target="../media/image2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16.png"/><Relationship Id="rId6" Type="http://schemas.openxmlformats.org/officeDocument/2006/relationships/slide" Target="/ppt/slides/slide18.xml"/><Relationship Id="rId7"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11.xml"/><Relationship Id="rId6" Type="http://schemas.openxmlformats.org/officeDocument/2006/relationships/image" Target="../media/image3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16.png"/><Relationship Id="rId6" Type="http://schemas.openxmlformats.org/officeDocument/2006/relationships/slide" Target="/ppt/slides/slide18.xml"/><Relationship Id="rId7"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16.png"/><Relationship Id="rId6" Type="http://schemas.openxmlformats.org/officeDocument/2006/relationships/slide" Target="/ppt/slides/slide18.xml"/><Relationship Id="rId7" Type="http://schemas.openxmlformats.org/officeDocument/2006/relationships/image" Target="../media/image4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19.jpg"/><Relationship Id="rId6" Type="http://schemas.openxmlformats.org/officeDocument/2006/relationships/image" Target="../media/image18.png"/><Relationship Id="rId7" Type="http://schemas.openxmlformats.org/officeDocument/2006/relationships/slide" Target="/ppt/slid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hyperlink" Target="http://www.helpmasterpro.com/helpfile/Common/html%20files/Hardware%20and%20Software%20Requirements%20-%20HelpMaster%20Email%20Manager.htm" TargetMode="External"/><Relationship Id="rId6" Type="http://schemas.openxmlformats.org/officeDocument/2006/relationships/image" Target="../media/image18.png"/><Relationship Id="rId7" Type="http://schemas.openxmlformats.org/officeDocument/2006/relationships/slide" Target="/ppt/slides/slide22.xml"/><Relationship Id="rId8" Type="http://schemas.openxmlformats.org/officeDocument/2006/relationships/image" Target="../media/image3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hyperlink" Target="https://info.pleasantsolutions.com/Documentation/Pleasant_Password_Server/A._Install_Pleasant_Password_Server/Hardware_and_Software_Requirements" TargetMode="External"/><Relationship Id="rId6" Type="http://schemas.openxmlformats.org/officeDocument/2006/relationships/image" Target="../media/image18.png"/><Relationship Id="rId7" Type="http://schemas.openxmlformats.org/officeDocument/2006/relationships/slide" Target="/ppt/slides/slide22.xml"/><Relationship Id="rId8" Type="http://schemas.openxmlformats.org/officeDocument/2006/relationships/image" Target="../media/image3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hyperlink" Target="https://docs.sdl.com/LiveContent/content/en-US/SDL%20WorldServer-v1/GUID-21F77A1D-1F2A-4762-BA68-BB18DE627DE8" TargetMode="External"/><Relationship Id="rId6" Type="http://schemas.openxmlformats.org/officeDocument/2006/relationships/image" Target="../media/image18.png"/><Relationship Id="rId7" Type="http://schemas.openxmlformats.org/officeDocument/2006/relationships/slide" Target="/ppt/slides/slide22.xml"/><Relationship Id="rId8" Type="http://schemas.openxmlformats.org/officeDocument/2006/relationships/image" Target="../media/image2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18.png"/><Relationship Id="rId6" Type="http://schemas.openxmlformats.org/officeDocument/2006/relationships/slide" Target="/ppt/slides/slide22.xml"/><Relationship Id="rId7" Type="http://schemas.openxmlformats.org/officeDocument/2006/relationships/image" Target="../media/image40.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4.gif"/><Relationship Id="rId6" Type="http://schemas.openxmlformats.org/officeDocument/2006/relationships/image" Target="../media/image23.png"/><Relationship Id="rId7" Type="http://schemas.openxmlformats.org/officeDocument/2006/relationships/slide" Target="/ppt/slid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3.png"/><Relationship Id="rId6" Type="http://schemas.openxmlformats.org/officeDocument/2006/relationships/slide" Target="/ppt/slides/slide27.xml"/><Relationship Id="rId7" Type="http://schemas.openxmlformats.org/officeDocument/2006/relationships/image" Target="../media/image2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3.png"/><Relationship Id="rId6" Type="http://schemas.openxmlformats.org/officeDocument/2006/relationships/slide" Target="/ppt/slides/slide27.xml"/><Relationship Id="rId7"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hyperlink" Target="https://www.ispringsolutions.com/blog/user-guide-for-non-linear-presentations" TargetMode="External"/><Relationship Id="rId6" Type="http://schemas.openxmlformats.org/officeDocument/2006/relationships/hyperlink" Target="https://www.ispringsolutions.com/blog/user-guide-for-non-linear-presentations" TargetMode="External"/><Relationship Id="rId7"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3.png"/><Relationship Id="rId6" Type="http://schemas.openxmlformats.org/officeDocument/2006/relationships/slide" Target="/ppt/slides/slide27.xml"/><Relationship Id="rId7" Type="http://schemas.openxmlformats.org/officeDocument/2006/relationships/image" Target="../media/image2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37.jpg"/><Relationship Id="rId6" Type="http://schemas.openxmlformats.org/officeDocument/2006/relationships/image" Target="../media/image26.jpg"/><Relationship Id="rId7" Type="http://schemas.openxmlformats.org/officeDocument/2006/relationships/slide" Target="/ppt/slid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6.jpg"/><Relationship Id="rId6" Type="http://schemas.openxmlformats.org/officeDocument/2006/relationships/slide" Target="/ppt/slides/slide31.xml"/><Relationship Id="rId7" Type="http://schemas.openxmlformats.org/officeDocument/2006/relationships/image" Target="../media/image3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6.jpg"/><Relationship Id="rId6" Type="http://schemas.openxmlformats.org/officeDocument/2006/relationships/slide" Target="/ppt/slides/slide31.xml"/><Relationship Id="rId7" Type="http://schemas.openxmlformats.org/officeDocument/2006/relationships/image" Target="../media/image3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6.jpg"/><Relationship Id="rId6" Type="http://schemas.openxmlformats.org/officeDocument/2006/relationships/slide" Target="/ppt/slides/slide31.xml"/><Relationship Id="rId7" Type="http://schemas.openxmlformats.org/officeDocument/2006/relationships/image" Target="../media/image3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1" Type="http://schemas.openxmlformats.org/officeDocument/2006/relationships/image" Target="../media/image3.png"/><Relationship Id="rId10" Type="http://schemas.openxmlformats.org/officeDocument/2006/relationships/slide" Target="/ppt/slides/slide9.xml"/><Relationship Id="rId13" Type="http://schemas.openxmlformats.org/officeDocument/2006/relationships/slide" Target="/ppt/slides/slide4.xml"/><Relationship Id="rId12" Type="http://schemas.openxmlformats.org/officeDocument/2006/relationships/image" Target="../media/image2.png"/><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slide" Target="/ppt/slides/slide2.xml"/><Relationship Id="rId9" Type="http://schemas.openxmlformats.org/officeDocument/2006/relationships/slide" Target="/ppt/slides/slide8.xml"/><Relationship Id="rId5" Type="http://schemas.openxmlformats.org/officeDocument/2006/relationships/slide" Target="/ppt/slides/slide5.xml"/><Relationship Id="rId6" Type="http://schemas.openxmlformats.org/officeDocument/2006/relationships/slide" Target="/ppt/slides/slide5.xml"/><Relationship Id="rId7" Type="http://schemas.openxmlformats.org/officeDocument/2006/relationships/slide" Target="/ppt/slides/slide6.xml"/><Relationship Id="rId8" Type="http://schemas.openxmlformats.org/officeDocument/2006/relationships/slide" Target="/ppt/slides/slide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png"/><Relationship Id="rId6" Type="http://schemas.openxmlformats.org/officeDocument/2006/relationships/slide" Target="/ppt/slides/slide4.xml"/><Relationship Id="rId7"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png"/><Relationship Id="rId6" Type="http://schemas.openxmlformats.org/officeDocument/2006/relationships/slide" Target="/ppt/slides/slide4.xml"/><Relationship Id="rId7"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png"/><Relationship Id="rId6" Type="http://schemas.openxmlformats.org/officeDocument/2006/relationships/slide" Target="/ppt/slides/slide4.xml"/><Relationship Id="rId7"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png"/><Relationship Id="rId6" Type="http://schemas.openxmlformats.org/officeDocument/2006/relationships/slide" Target="/ppt/slides/slide4.xml"/><Relationship Id="rId7"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slide" Target="/ppt/slides/slide2.xml"/><Relationship Id="rId5" Type="http://schemas.openxmlformats.org/officeDocument/2006/relationships/image" Target="../media/image2.png"/><Relationship Id="rId6" Type="http://schemas.openxmlformats.org/officeDocument/2006/relationships/slide" Target="/ppt/slides/slide4.xml"/><Relationship Id="rId7"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4"/>
          <p:cNvSpPr txBox="1"/>
          <p:nvPr>
            <p:ph type="ctrTitle"/>
          </p:nvPr>
        </p:nvSpPr>
        <p:spPr>
          <a:xfrm>
            <a:off x="3162300" y="840300"/>
            <a:ext cx="8442000" cy="20559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Calibri"/>
              <a:buNone/>
            </a:pPr>
            <a:r>
              <a:rPr lang="en-CA"/>
              <a:t>Networking Concepts Template</a:t>
            </a:r>
            <a:endParaRPr/>
          </a:p>
        </p:txBody>
      </p:sp>
      <p:sp>
        <p:nvSpPr>
          <p:cNvPr id="83" name="Google Shape;83;p14"/>
          <p:cNvSpPr txBox="1"/>
          <p:nvPr>
            <p:ph idx="1" type="subTitle"/>
          </p:nvPr>
        </p:nvSpPr>
        <p:spPr>
          <a:xfrm>
            <a:off x="3215325" y="4289631"/>
            <a:ext cx="8442000" cy="4515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400"/>
              <a:buNone/>
            </a:pPr>
            <a:r>
              <a:rPr lang="en-CA"/>
              <a:t>A Hyperlink Presentation</a:t>
            </a:r>
            <a:endParaRPr/>
          </a:p>
          <a:p>
            <a:pPr indent="0" lvl="0" marL="0" rtl="0" algn="ctr">
              <a:lnSpc>
                <a:spcPct val="90000"/>
              </a:lnSpc>
              <a:spcBef>
                <a:spcPts val="0"/>
              </a:spcBef>
              <a:spcAft>
                <a:spcPts val="0"/>
              </a:spcAft>
              <a:buClr>
                <a:schemeClr val="dk1"/>
              </a:buClr>
              <a:buSzPts val="2400"/>
              <a:buNone/>
            </a:pPr>
            <a:r>
              <a:t/>
            </a:r>
            <a:endParaRPr>
              <a:solidFill>
                <a:srgbClr val="000000"/>
              </a:solidFill>
            </a:endParaRPr>
          </a:p>
        </p:txBody>
      </p:sp>
      <p:sp>
        <p:nvSpPr>
          <p:cNvPr id="84" name="Google Shape;84;p14"/>
          <p:cNvSpPr txBox="1"/>
          <p:nvPr/>
        </p:nvSpPr>
        <p:spPr>
          <a:xfrm>
            <a:off x="94350" y="6429550"/>
            <a:ext cx="6112800" cy="3489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dk1"/>
              </a:buClr>
              <a:buSzPts val="2400"/>
              <a:buFont typeface="Arial"/>
              <a:buNone/>
            </a:pPr>
            <a:r>
              <a:rPr lang="en-CA" sz="2400">
                <a:solidFill>
                  <a:schemeClr val="lt1"/>
                </a:solidFill>
                <a:latin typeface="Lato"/>
                <a:ea typeface="Lato"/>
                <a:cs typeface="Lato"/>
                <a:sym typeface="Lato"/>
              </a:rPr>
              <a:t>BY: Manvir, Dilpreet, Harkirat</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3"/>
          <p:cNvSpPr txBox="1"/>
          <p:nvPr>
            <p:ph type="title"/>
          </p:nvPr>
        </p:nvSpPr>
        <p:spPr>
          <a:xfrm>
            <a:off x="4361850" y="0"/>
            <a:ext cx="34683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CA" sz="6000">
                <a:solidFill>
                  <a:srgbClr val="FF9900"/>
                </a:solidFill>
                <a:latin typeface="Lobster"/>
                <a:ea typeface="Lobster"/>
                <a:cs typeface="Lobster"/>
                <a:sym typeface="Lobster"/>
              </a:rPr>
              <a:t>THE END</a:t>
            </a:r>
            <a:endParaRPr sz="6000">
              <a:solidFill>
                <a:srgbClr val="FF9900"/>
              </a:solidFill>
              <a:latin typeface="Lobster"/>
              <a:ea typeface="Lobster"/>
              <a:cs typeface="Lobster"/>
              <a:sym typeface="Lobster"/>
            </a:endParaRPr>
          </a:p>
        </p:txBody>
      </p:sp>
      <p:pic>
        <p:nvPicPr>
          <p:cNvPr id="187" name="Google Shape;187;p23"/>
          <p:cNvPicPr preferRelativeResize="0"/>
          <p:nvPr/>
        </p:nvPicPr>
        <p:blipFill>
          <a:blip r:embed="rId3">
            <a:alphaModFix/>
          </a:blip>
          <a:stretch>
            <a:fillRect/>
          </a:stretch>
        </p:blipFill>
        <p:spPr>
          <a:xfrm>
            <a:off x="0" y="1140850"/>
            <a:ext cx="12245300" cy="7972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grpSp>
        <p:nvGrpSpPr>
          <p:cNvPr id="192" name="Google Shape;192;p24"/>
          <p:cNvGrpSpPr/>
          <p:nvPr/>
        </p:nvGrpSpPr>
        <p:grpSpPr>
          <a:xfrm>
            <a:off x="10641945" y="6092176"/>
            <a:ext cx="1185289" cy="439448"/>
            <a:chOff x="5598891" y="5389418"/>
            <a:chExt cx="1185289" cy="439448"/>
          </a:xfrm>
        </p:grpSpPr>
        <p:pic>
          <p:nvPicPr>
            <p:cNvPr id="193" name="Google Shape;193;p24"/>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194" name="Google Shape;194;p24"/>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195" name="Google Shape;195;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3) Web Servers &amp; Web Pages</a:t>
            </a:r>
            <a:endParaRPr>
              <a:solidFill>
                <a:schemeClr val="dk1"/>
              </a:solidFill>
              <a:latin typeface="Lobster"/>
              <a:ea typeface="Lobster"/>
              <a:cs typeface="Lobster"/>
              <a:sym typeface="Lobster"/>
            </a:endParaRPr>
          </a:p>
        </p:txBody>
      </p:sp>
      <p:sp>
        <p:nvSpPr>
          <p:cNvPr id="196" name="Google Shape;196;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Section Topics</a:t>
            </a:r>
            <a:endParaRPr/>
          </a:p>
          <a:p>
            <a:pPr indent="-228600" lvl="1" marL="685800" rtl="0" algn="l">
              <a:lnSpc>
                <a:spcPct val="90000"/>
              </a:lnSpc>
              <a:spcBef>
                <a:spcPts val="500"/>
              </a:spcBef>
              <a:spcAft>
                <a:spcPts val="0"/>
              </a:spcAft>
              <a:buClr>
                <a:schemeClr val="dk1"/>
              </a:buClr>
              <a:buSzPts val="2400"/>
              <a:buChar char="○"/>
            </a:pPr>
            <a:r>
              <a:rPr lang="en-CA"/>
              <a:t>HTML</a:t>
            </a:r>
            <a:endParaRPr/>
          </a:p>
          <a:p>
            <a:pPr indent="-228600" lvl="1" marL="685800" rtl="0" algn="l">
              <a:lnSpc>
                <a:spcPct val="90000"/>
              </a:lnSpc>
              <a:spcBef>
                <a:spcPts val="500"/>
              </a:spcBef>
              <a:spcAft>
                <a:spcPts val="0"/>
              </a:spcAft>
              <a:buClr>
                <a:schemeClr val="dk1"/>
              </a:buClr>
              <a:buSzPts val="2400"/>
              <a:buChar char="○"/>
            </a:pPr>
            <a:r>
              <a:rPr lang="en-CA"/>
              <a:t>Browsing A Web Page</a:t>
            </a:r>
            <a:endParaRPr/>
          </a:p>
          <a:p>
            <a:pPr indent="-228600" lvl="1" marL="685800" rtl="0" algn="l">
              <a:lnSpc>
                <a:spcPct val="90000"/>
              </a:lnSpc>
              <a:spcBef>
                <a:spcPts val="500"/>
              </a:spcBef>
              <a:spcAft>
                <a:spcPts val="0"/>
              </a:spcAft>
              <a:buClr>
                <a:schemeClr val="dk1"/>
              </a:buClr>
              <a:buSzPts val="2400"/>
              <a:buChar char="○"/>
            </a:pPr>
            <a:r>
              <a:rPr lang="en-CA"/>
              <a:t>Web Client Hardware &amp; Software</a:t>
            </a:r>
            <a:endParaRPr/>
          </a:p>
          <a:p>
            <a:pPr indent="-228600" lvl="1" marL="685800" rtl="0" algn="l">
              <a:lnSpc>
                <a:spcPct val="90000"/>
              </a:lnSpc>
              <a:spcBef>
                <a:spcPts val="500"/>
              </a:spcBef>
              <a:spcAft>
                <a:spcPts val="2100"/>
              </a:spcAft>
              <a:buClr>
                <a:schemeClr val="dk1"/>
              </a:buClr>
              <a:buSzPts val="2400"/>
              <a:buChar char="○"/>
            </a:pPr>
            <a:r>
              <a:rPr lang="en-CA"/>
              <a:t>Web Server Hardware &amp; Software</a:t>
            </a:r>
            <a:endParaRPr/>
          </a:p>
        </p:txBody>
      </p:sp>
      <p:pic>
        <p:nvPicPr>
          <p:cNvPr descr="Image result for webpage icon" id="197" name="Google Shape;197;p24"/>
          <p:cNvPicPr preferRelativeResize="0"/>
          <p:nvPr/>
        </p:nvPicPr>
        <p:blipFill rotWithShape="1">
          <a:blip r:embed="rId5">
            <a:alphaModFix/>
          </a:blip>
          <a:srcRect b="0" l="0" r="0" t="0"/>
          <a:stretch/>
        </p:blipFill>
        <p:spPr>
          <a:xfrm>
            <a:off x="8697263" y="6092176"/>
            <a:ext cx="505329" cy="505329"/>
          </a:xfrm>
          <a:prstGeom prst="rect">
            <a:avLst/>
          </a:prstGeom>
          <a:noFill/>
          <a:ln>
            <a:noFill/>
          </a:ln>
        </p:spPr>
      </p:pic>
      <p:sp>
        <p:nvSpPr>
          <p:cNvPr id="198" name="Google Shape;198;p24"/>
          <p:cNvSpPr txBox="1"/>
          <p:nvPr/>
        </p:nvSpPr>
        <p:spPr>
          <a:xfrm>
            <a:off x="9140893" y="6160174"/>
            <a:ext cx="137903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Web Servers</a:t>
            </a:r>
            <a:endParaRPr b="1" sz="1800">
              <a:solidFill>
                <a:srgbClr val="C55A11"/>
              </a:solidFill>
              <a:latin typeface="Calibri"/>
              <a:ea typeface="Calibri"/>
              <a:cs typeface="Calibri"/>
              <a:sym typeface="Calibri"/>
            </a:endParaRPr>
          </a:p>
        </p:txBody>
      </p:sp>
      <p:pic>
        <p:nvPicPr>
          <p:cNvPr descr="Image result for web server" id="199" name="Google Shape;199;p24"/>
          <p:cNvPicPr preferRelativeResize="0"/>
          <p:nvPr/>
        </p:nvPicPr>
        <p:blipFill rotWithShape="1">
          <a:blip r:embed="rId7">
            <a:alphaModFix/>
          </a:blip>
          <a:srcRect b="0" l="0" r="0" t="0"/>
          <a:stretch/>
        </p:blipFill>
        <p:spPr>
          <a:xfrm>
            <a:off x="6024263" y="2299448"/>
            <a:ext cx="5116525" cy="2771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grpSp>
        <p:nvGrpSpPr>
          <p:cNvPr id="204" name="Google Shape;204;p25"/>
          <p:cNvGrpSpPr/>
          <p:nvPr/>
        </p:nvGrpSpPr>
        <p:grpSpPr>
          <a:xfrm>
            <a:off x="10641945" y="6092176"/>
            <a:ext cx="1185289" cy="439448"/>
            <a:chOff x="5598891" y="5389418"/>
            <a:chExt cx="1185289" cy="439448"/>
          </a:xfrm>
        </p:grpSpPr>
        <p:pic>
          <p:nvPicPr>
            <p:cNvPr id="205" name="Google Shape;205;p25"/>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206" name="Google Shape;206;p25"/>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207" name="Google Shape;207;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3.1) HTML &amp; Web Pages</a:t>
            </a:r>
            <a:endParaRPr>
              <a:solidFill>
                <a:schemeClr val="dk1"/>
              </a:solidFill>
              <a:latin typeface="Lobster"/>
              <a:ea typeface="Lobster"/>
              <a:cs typeface="Lobster"/>
              <a:sym typeface="Lobster"/>
            </a:endParaRPr>
          </a:p>
        </p:txBody>
      </p:sp>
      <p:sp>
        <p:nvSpPr>
          <p:cNvPr id="208" name="Google Shape;208;p2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does HTML stand for?</a:t>
            </a:r>
            <a:endParaRPr/>
          </a:p>
          <a:p>
            <a:pPr indent="-50800" lvl="0" marL="228600" rtl="0" algn="l">
              <a:lnSpc>
                <a:spcPct val="90000"/>
              </a:lnSpc>
              <a:spcBef>
                <a:spcPts val="1000"/>
              </a:spcBef>
              <a:spcAft>
                <a:spcPts val="0"/>
              </a:spcAft>
              <a:buClr>
                <a:schemeClr val="dk1"/>
              </a:buClr>
              <a:buSzPts val="2800"/>
              <a:buNone/>
            </a:pPr>
            <a:r>
              <a:rPr lang="en-CA" sz="1200"/>
              <a:t>Hyper Text Markup Language</a:t>
            </a:r>
            <a:endParaRPr sz="1200"/>
          </a:p>
          <a:p>
            <a:pPr indent="-228600" lvl="0" marL="228600" rtl="0" algn="l">
              <a:lnSpc>
                <a:spcPct val="90000"/>
              </a:lnSpc>
              <a:spcBef>
                <a:spcPts val="1000"/>
              </a:spcBef>
              <a:spcAft>
                <a:spcPts val="0"/>
              </a:spcAft>
              <a:buClr>
                <a:schemeClr val="dk1"/>
              </a:buClr>
              <a:buSzPts val="2800"/>
              <a:buChar char="●"/>
            </a:pPr>
            <a:r>
              <a:rPr lang="en-CA"/>
              <a:t>How is HTML related to Web Pages?</a:t>
            </a:r>
            <a:endParaRPr/>
          </a:p>
          <a:p>
            <a:pPr indent="-50800" lvl="0" marL="228600" rtl="0" algn="l">
              <a:lnSpc>
                <a:spcPct val="90000"/>
              </a:lnSpc>
              <a:spcBef>
                <a:spcPts val="1000"/>
              </a:spcBef>
              <a:spcAft>
                <a:spcPts val="0"/>
              </a:spcAft>
              <a:buClr>
                <a:schemeClr val="dk1"/>
              </a:buClr>
              <a:buSzPts val="2800"/>
              <a:buNone/>
            </a:pPr>
            <a:r>
              <a:rPr lang="en-CA" sz="1100">
                <a:solidFill>
                  <a:srgbClr val="222222"/>
                </a:solidFill>
                <a:highlight>
                  <a:srgbClr val="FFFFFF"/>
                </a:highlight>
                <a:latin typeface="Arial"/>
                <a:ea typeface="Arial"/>
                <a:cs typeface="Arial"/>
                <a:sym typeface="Arial"/>
              </a:rPr>
              <a:t>Hypertext Markup Language is the standard markup language for creating web pages and web applications.</a:t>
            </a:r>
            <a:endParaRPr/>
          </a:p>
          <a:p>
            <a:pPr indent="-228600" lvl="0" marL="228600" rtl="0" algn="l">
              <a:lnSpc>
                <a:spcPct val="90000"/>
              </a:lnSpc>
              <a:spcBef>
                <a:spcPts val="1000"/>
              </a:spcBef>
              <a:spcAft>
                <a:spcPts val="0"/>
              </a:spcAft>
              <a:buClr>
                <a:schemeClr val="dk1"/>
              </a:buClr>
              <a:buSzPts val="2800"/>
              <a:buChar char="●"/>
            </a:pPr>
            <a:r>
              <a:rPr lang="en-CA"/>
              <a:t>What are some examples of HTML tags used in Web Pages?</a:t>
            </a:r>
            <a:endParaRPr/>
          </a:p>
          <a:p>
            <a:pPr indent="-50800" lvl="0" marL="228600" rtl="0" algn="l">
              <a:lnSpc>
                <a:spcPct val="90000"/>
              </a:lnSpc>
              <a:spcBef>
                <a:spcPts val="1000"/>
              </a:spcBef>
              <a:spcAft>
                <a:spcPts val="0"/>
              </a:spcAft>
              <a:buClr>
                <a:schemeClr val="dk1"/>
              </a:buClr>
              <a:buSzPts val="2800"/>
              <a:buNone/>
            </a:pPr>
            <a:r>
              <a:rPr lang="en-CA" sz="1200"/>
              <a:t>&lt;h1&gt;,</a:t>
            </a:r>
            <a:r>
              <a:rPr lang="en-CA" sz="1200"/>
              <a:t>&lt;h2&gt;,&lt;h3&gt;,&lt;h4&gt;,&lt;h5&gt;, and &lt;h6&gt;</a:t>
            </a:r>
            <a:endParaRPr sz="1200"/>
          </a:p>
          <a:p>
            <a:pPr indent="-228600" lvl="0" marL="228600" rtl="0" algn="l">
              <a:lnSpc>
                <a:spcPct val="90000"/>
              </a:lnSpc>
              <a:spcBef>
                <a:spcPts val="1000"/>
              </a:spcBef>
              <a:spcAft>
                <a:spcPts val="0"/>
              </a:spcAft>
              <a:buClr>
                <a:schemeClr val="dk1"/>
              </a:buClr>
              <a:buSzPts val="2800"/>
              <a:buChar char="●"/>
            </a:pPr>
            <a:r>
              <a:rPr lang="en-CA"/>
              <a:t>What are some other languages used in Web Pages?</a:t>
            </a:r>
            <a:endParaRPr/>
          </a:p>
          <a:p>
            <a:pPr indent="0" lvl="0" marL="0" rtl="0" algn="l">
              <a:lnSpc>
                <a:spcPct val="90000"/>
              </a:lnSpc>
              <a:spcBef>
                <a:spcPts val="2100"/>
              </a:spcBef>
              <a:spcAft>
                <a:spcPts val="2100"/>
              </a:spcAft>
              <a:buNone/>
            </a:pPr>
            <a:r>
              <a:rPr lang="en-CA" sz="1200">
                <a:solidFill>
                  <a:srgbClr val="222222"/>
                </a:solidFill>
                <a:highlight>
                  <a:srgbClr val="FFFFFF"/>
                </a:highlight>
                <a:latin typeface="Arial"/>
                <a:ea typeface="Arial"/>
                <a:cs typeface="Arial"/>
                <a:sym typeface="Arial"/>
              </a:rPr>
              <a:t>JavaScript, Cascading Style Sheets and PHP: Hypertext Preprocessor</a:t>
            </a:r>
            <a:endParaRPr sz="1200"/>
          </a:p>
        </p:txBody>
      </p:sp>
      <p:pic>
        <p:nvPicPr>
          <p:cNvPr descr="Image result for webpage icon" id="209" name="Google Shape;209;p25"/>
          <p:cNvPicPr preferRelativeResize="0"/>
          <p:nvPr/>
        </p:nvPicPr>
        <p:blipFill rotWithShape="1">
          <a:blip r:embed="rId5">
            <a:alphaModFix/>
          </a:blip>
          <a:srcRect b="0" l="0" r="0" t="0"/>
          <a:stretch/>
        </p:blipFill>
        <p:spPr>
          <a:xfrm>
            <a:off x="8697263" y="6092176"/>
            <a:ext cx="505329" cy="505329"/>
          </a:xfrm>
          <a:prstGeom prst="rect">
            <a:avLst/>
          </a:prstGeom>
          <a:noFill/>
          <a:ln>
            <a:noFill/>
          </a:ln>
        </p:spPr>
      </p:pic>
      <p:sp>
        <p:nvSpPr>
          <p:cNvPr id="210" name="Google Shape;210;p25"/>
          <p:cNvSpPr txBox="1"/>
          <p:nvPr/>
        </p:nvSpPr>
        <p:spPr>
          <a:xfrm>
            <a:off x="9140893" y="6160174"/>
            <a:ext cx="137903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Web Servers</a:t>
            </a:r>
            <a:endParaRPr b="1" sz="1800">
              <a:solidFill>
                <a:srgbClr val="C55A11"/>
              </a:solidFill>
              <a:latin typeface="Calibri"/>
              <a:ea typeface="Calibri"/>
              <a:cs typeface="Calibri"/>
              <a:sym typeface="Calibri"/>
            </a:endParaRPr>
          </a:p>
        </p:txBody>
      </p:sp>
      <p:pic>
        <p:nvPicPr>
          <p:cNvPr id="211" name="Google Shape;211;p25"/>
          <p:cNvPicPr preferRelativeResize="0"/>
          <p:nvPr/>
        </p:nvPicPr>
        <p:blipFill>
          <a:blip r:embed="rId7">
            <a:alphaModFix/>
          </a:blip>
          <a:stretch>
            <a:fillRect/>
          </a:stretch>
        </p:blipFill>
        <p:spPr>
          <a:xfrm>
            <a:off x="6601025" y="230200"/>
            <a:ext cx="5226201" cy="2940600"/>
          </a:xfrm>
          <a:prstGeom prst="rect">
            <a:avLst/>
          </a:prstGeom>
          <a:noFill/>
          <a:ln>
            <a:noFill/>
          </a:ln>
        </p:spPr>
      </p:pic>
      <p:pic>
        <p:nvPicPr>
          <p:cNvPr id="212" name="Google Shape;212;p25"/>
          <p:cNvPicPr preferRelativeResize="0"/>
          <p:nvPr/>
        </p:nvPicPr>
        <p:blipFill>
          <a:blip r:embed="rId8">
            <a:alphaModFix/>
          </a:blip>
          <a:stretch>
            <a:fillRect/>
          </a:stretch>
        </p:blipFill>
        <p:spPr>
          <a:xfrm>
            <a:off x="9464674" y="1029000"/>
            <a:ext cx="335974" cy="439451"/>
          </a:xfrm>
          <a:prstGeom prst="rect">
            <a:avLst/>
          </a:prstGeom>
          <a:noFill/>
          <a:ln>
            <a:noFill/>
          </a:ln>
        </p:spPr>
      </p:pic>
      <p:pic>
        <p:nvPicPr>
          <p:cNvPr id="213" name="Google Shape;213;p25"/>
          <p:cNvPicPr preferRelativeResize="0"/>
          <p:nvPr/>
        </p:nvPicPr>
        <p:blipFill>
          <a:blip r:embed="rId8">
            <a:alphaModFix/>
          </a:blip>
          <a:stretch>
            <a:fillRect/>
          </a:stretch>
        </p:blipFill>
        <p:spPr>
          <a:xfrm>
            <a:off x="9800653" y="3246600"/>
            <a:ext cx="2009475" cy="262836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grpSp>
        <p:nvGrpSpPr>
          <p:cNvPr id="218" name="Google Shape;218;p26"/>
          <p:cNvGrpSpPr/>
          <p:nvPr/>
        </p:nvGrpSpPr>
        <p:grpSpPr>
          <a:xfrm>
            <a:off x="10641945" y="6092176"/>
            <a:ext cx="1185289" cy="439448"/>
            <a:chOff x="5598891" y="5389418"/>
            <a:chExt cx="1185289" cy="439448"/>
          </a:xfrm>
        </p:grpSpPr>
        <p:pic>
          <p:nvPicPr>
            <p:cNvPr id="219" name="Google Shape;219;p26"/>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220" name="Google Shape;220;p26"/>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221" name="Google Shape;221;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3.2) Browsing a Web Page</a:t>
            </a:r>
            <a:endParaRPr>
              <a:solidFill>
                <a:schemeClr val="dk1"/>
              </a:solidFill>
              <a:latin typeface="Lobster"/>
              <a:ea typeface="Lobster"/>
              <a:cs typeface="Lobster"/>
              <a:sym typeface="Lobster"/>
            </a:endParaRPr>
          </a:p>
        </p:txBody>
      </p:sp>
      <p:sp>
        <p:nvSpPr>
          <p:cNvPr id="222" name="Google Shape;222;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happens when you browse a web page?</a:t>
            </a:r>
            <a:endParaRPr/>
          </a:p>
          <a:p>
            <a:pPr indent="-228600" lvl="1" marL="685800" rtl="0" algn="l">
              <a:lnSpc>
                <a:spcPct val="90000"/>
              </a:lnSpc>
              <a:spcBef>
                <a:spcPts val="500"/>
              </a:spcBef>
              <a:spcAft>
                <a:spcPts val="0"/>
              </a:spcAft>
              <a:buClr>
                <a:schemeClr val="dk1"/>
              </a:buClr>
              <a:buSzPts val="2400"/>
              <a:buChar char="○"/>
            </a:pPr>
            <a:r>
              <a:rPr lang="en-CA"/>
              <a:t>What are the main steps?</a:t>
            </a:r>
            <a:endParaRPr/>
          </a:p>
          <a:p>
            <a:pPr indent="-190500" lvl="1" marL="685800" rtl="0" algn="l">
              <a:lnSpc>
                <a:spcPct val="90000"/>
              </a:lnSpc>
              <a:spcBef>
                <a:spcPts val="2100"/>
              </a:spcBef>
              <a:spcAft>
                <a:spcPts val="0"/>
              </a:spcAft>
              <a:buSzPts val="1800"/>
              <a:buChar char="○"/>
            </a:pPr>
            <a:r>
              <a:rPr lang="en-CA" sz="1200">
                <a:solidFill>
                  <a:srgbClr val="222222"/>
                </a:solidFill>
                <a:highlight>
                  <a:srgbClr val="FFFFFF"/>
                </a:highlight>
                <a:latin typeface="Arial"/>
                <a:ea typeface="Arial"/>
                <a:cs typeface="Arial"/>
                <a:sym typeface="Arial"/>
              </a:rPr>
              <a:t>You enter a URL into a web browser. </a:t>
            </a:r>
            <a:endParaRPr sz="1200">
              <a:solidFill>
                <a:srgbClr val="222222"/>
              </a:solidFill>
              <a:highlight>
                <a:srgbClr val="FFFFFF"/>
              </a:highlight>
              <a:latin typeface="Arial"/>
              <a:ea typeface="Arial"/>
              <a:cs typeface="Arial"/>
              <a:sym typeface="Arial"/>
            </a:endParaRPr>
          </a:p>
          <a:p>
            <a:pPr indent="-190500" lvl="1" marL="685800" rtl="0" algn="l">
              <a:lnSpc>
                <a:spcPct val="90000"/>
              </a:lnSpc>
              <a:spcBef>
                <a:spcPts val="2100"/>
              </a:spcBef>
              <a:spcAft>
                <a:spcPts val="0"/>
              </a:spcAft>
              <a:buSzPts val="1800"/>
              <a:buChar char="○"/>
            </a:pPr>
            <a:r>
              <a:rPr lang="en-CA" sz="1200">
                <a:solidFill>
                  <a:srgbClr val="222222"/>
                </a:solidFill>
                <a:highlight>
                  <a:srgbClr val="FFFFFF"/>
                </a:highlight>
                <a:latin typeface="Arial"/>
                <a:ea typeface="Arial"/>
                <a:cs typeface="Arial"/>
                <a:sym typeface="Arial"/>
              </a:rPr>
              <a:t>The browser looks up the IP address for the domain name via DNS. </a:t>
            </a:r>
            <a:endParaRPr sz="1200">
              <a:solidFill>
                <a:srgbClr val="222222"/>
              </a:solidFill>
              <a:highlight>
                <a:srgbClr val="FFFFFF"/>
              </a:highlight>
              <a:latin typeface="Arial"/>
              <a:ea typeface="Arial"/>
              <a:cs typeface="Arial"/>
              <a:sym typeface="Arial"/>
            </a:endParaRPr>
          </a:p>
          <a:p>
            <a:pPr indent="-190500" lvl="1" marL="685800" rtl="0" algn="l">
              <a:lnSpc>
                <a:spcPct val="90000"/>
              </a:lnSpc>
              <a:spcBef>
                <a:spcPts val="2100"/>
              </a:spcBef>
              <a:spcAft>
                <a:spcPts val="0"/>
              </a:spcAft>
              <a:buSzPts val="1800"/>
              <a:buChar char="○"/>
            </a:pPr>
            <a:r>
              <a:rPr lang="en-CA" sz="1200">
                <a:solidFill>
                  <a:srgbClr val="222222"/>
                </a:solidFill>
                <a:highlight>
                  <a:srgbClr val="FFFFFF"/>
                </a:highlight>
                <a:latin typeface="Arial"/>
                <a:ea typeface="Arial"/>
                <a:cs typeface="Arial"/>
                <a:sym typeface="Arial"/>
              </a:rPr>
              <a:t> The browser begins rendering the HTML.</a:t>
            </a:r>
            <a:endParaRPr sz="1200">
              <a:solidFill>
                <a:srgbClr val="222222"/>
              </a:solidFill>
              <a:highlight>
                <a:srgbClr val="FFFFFF"/>
              </a:highlight>
              <a:latin typeface="Arial"/>
              <a:ea typeface="Arial"/>
              <a:cs typeface="Arial"/>
              <a:sym typeface="Arial"/>
            </a:endParaRPr>
          </a:p>
          <a:p>
            <a:pPr indent="-190500" lvl="1" marL="685800" rtl="0" algn="l">
              <a:lnSpc>
                <a:spcPct val="90000"/>
              </a:lnSpc>
              <a:spcBef>
                <a:spcPts val="2100"/>
              </a:spcBef>
              <a:spcAft>
                <a:spcPts val="2100"/>
              </a:spcAft>
              <a:buSzPts val="1800"/>
              <a:buChar char="○"/>
            </a:pPr>
            <a:r>
              <a:rPr lang="en-CA" sz="1200">
                <a:solidFill>
                  <a:srgbClr val="222222"/>
                </a:solidFill>
                <a:highlight>
                  <a:srgbClr val="FFFFFF"/>
                </a:highlight>
                <a:latin typeface="Arial"/>
                <a:ea typeface="Arial"/>
                <a:cs typeface="Arial"/>
                <a:sym typeface="Arial"/>
              </a:rPr>
              <a:t>The browser sends requests for additional objects embedded in HTML (images, css, JavaScript) and repeats steps 3-5.</a:t>
            </a:r>
            <a:endParaRPr/>
          </a:p>
        </p:txBody>
      </p:sp>
      <p:pic>
        <p:nvPicPr>
          <p:cNvPr descr="Image result for webpage icon" id="223" name="Google Shape;223;p26"/>
          <p:cNvPicPr preferRelativeResize="0"/>
          <p:nvPr/>
        </p:nvPicPr>
        <p:blipFill rotWithShape="1">
          <a:blip r:embed="rId5">
            <a:alphaModFix/>
          </a:blip>
          <a:srcRect b="0" l="0" r="0" t="0"/>
          <a:stretch/>
        </p:blipFill>
        <p:spPr>
          <a:xfrm>
            <a:off x="8697263" y="6092176"/>
            <a:ext cx="505329" cy="505329"/>
          </a:xfrm>
          <a:prstGeom prst="rect">
            <a:avLst/>
          </a:prstGeom>
          <a:noFill/>
          <a:ln>
            <a:noFill/>
          </a:ln>
        </p:spPr>
      </p:pic>
      <p:sp>
        <p:nvSpPr>
          <p:cNvPr id="224" name="Google Shape;224;p26"/>
          <p:cNvSpPr txBox="1"/>
          <p:nvPr/>
        </p:nvSpPr>
        <p:spPr>
          <a:xfrm>
            <a:off x="9140893" y="6160174"/>
            <a:ext cx="137903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Web Servers</a:t>
            </a:r>
            <a:endParaRPr b="1" sz="1800">
              <a:solidFill>
                <a:srgbClr val="C55A11"/>
              </a:solidFill>
              <a:latin typeface="Calibri"/>
              <a:ea typeface="Calibri"/>
              <a:cs typeface="Calibri"/>
              <a:sym typeface="Calibri"/>
            </a:endParaRPr>
          </a:p>
        </p:txBody>
      </p:sp>
      <p:pic>
        <p:nvPicPr>
          <p:cNvPr id="225" name="Google Shape;225;p26"/>
          <p:cNvPicPr preferRelativeResize="0"/>
          <p:nvPr/>
        </p:nvPicPr>
        <p:blipFill>
          <a:blip r:embed="rId7">
            <a:alphaModFix/>
          </a:blip>
          <a:stretch>
            <a:fillRect/>
          </a:stretch>
        </p:blipFill>
        <p:spPr>
          <a:xfrm>
            <a:off x="7323450" y="285200"/>
            <a:ext cx="4503776" cy="4239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grpSp>
        <p:nvGrpSpPr>
          <p:cNvPr id="230" name="Google Shape;230;p27"/>
          <p:cNvGrpSpPr/>
          <p:nvPr/>
        </p:nvGrpSpPr>
        <p:grpSpPr>
          <a:xfrm>
            <a:off x="10641945" y="6092176"/>
            <a:ext cx="1185289" cy="439448"/>
            <a:chOff x="5598891" y="5389418"/>
            <a:chExt cx="1185289" cy="439448"/>
          </a:xfrm>
        </p:grpSpPr>
        <p:pic>
          <p:nvPicPr>
            <p:cNvPr id="231" name="Google Shape;231;p27"/>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232" name="Google Shape;232;p27"/>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233" name="Google Shape;233;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3.4) Web Client Hardware &amp; Software</a:t>
            </a:r>
            <a:endParaRPr>
              <a:solidFill>
                <a:schemeClr val="dk1"/>
              </a:solidFill>
              <a:latin typeface="Lobster"/>
              <a:ea typeface="Lobster"/>
              <a:cs typeface="Lobster"/>
              <a:sym typeface="Lobster"/>
            </a:endParaRPr>
          </a:p>
        </p:txBody>
      </p:sp>
      <p:sp>
        <p:nvSpPr>
          <p:cNvPr id="234" name="Google Shape;234;p27"/>
          <p:cNvSpPr txBox="1"/>
          <p:nvPr>
            <p:ph idx="1" type="body"/>
          </p:nvPr>
        </p:nvSpPr>
        <p:spPr>
          <a:xfrm>
            <a:off x="753325" y="1808975"/>
            <a:ext cx="105156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does a Web Browser do?</a:t>
            </a:r>
            <a:endParaRPr/>
          </a:p>
          <a:p>
            <a:pPr indent="-50800" lvl="0" marL="228600" rtl="0" algn="l">
              <a:lnSpc>
                <a:spcPct val="90000"/>
              </a:lnSpc>
              <a:spcBef>
                <a:spcPts val="1000"/>
              </a:spcBef>
              <a:spcAft>
                <a:spcPts val="0"/>
              </a:spcAft>
              <a:buClr>
                <a:schemeClr val="dk1"/>
              </a:buClr>
              <a:buSzPts val="2800"/>
              <a:buNone/>
            </a:pPr>
            <a:r>
              <a:rPr lang="en-CA" sz="1200">
                <a:solidFill>
                  <a:srgbClr val="222222"/>
                </a:solidFill>
                <a:highlight>
                  <a:srgbClr val="FFFFFF"/>
                </a:highlight>
                <a:latin typeface="Arial"/>
                <a:ea typeface="Arial"/>
                <a:cs typeface="Arial"/>
                <a:sym typeface="Arial"/>
              </a:rPr>
              <a:t>A web browser (commonly referred to as a browser) is a software application for accessing information on the World Wide Web</a:t>
            </a:r>
            <a:endParaRPr/>
          </a:p>
          <a:p>
            <a:pPr indent="-228600" lvl="0" marL="228600" rtl="0" algn="l">
              <a:lnSpc>
                <a:spcPct val="90000"/>
              </a:lnSpc>
              <a:spcBef>
                <a:spcPts val="1000"/>
              </a:spcBef>
              <a:spcAft>
                <a:spcPts val="0"/>
              </a:spcAft>
              <a:buClr>
                <a:schemeClr val="dk1"/>
              </a:buClr>
              <a:buSzPts val="2800"/>
              <a:buChar char="●"/>
            </a:pPr>
            <a:r>
              <a:rPr lang="en-CA"/>
              <a:t>What are some common web browsers?</a:t>
            </a:r>
            <a:endParaRPr/>
          </a:p>
          <a:p>
            <a:pPr indent="0" lvl="0" marL="228600" rtl="0" algn="l">
              <a:lnSpc>
                <a:spcPct val="90000"/>
              </a:lnSpc>
              <a:spcBef>
                <a:spcPts val="1000"/>
              </a:spcBef>
              <a:spcAft>
                <a:spcPts val="0"/>
              </a:spcAft>
              <a:buNone/>
            </a:pPr>
            <a:r>
              <a:rPr lang="en-CA" sz="1200">
                <a:solidFill>
                  <a:srgbClr val="222222"/>
                </a:solidFill>
                <a:highlight>
                  <a:srgbClr val="FFFFFF"/>
                </a:highlight>
                <a:latin typeface="Arial"/>
                <a:ea typeface="Arial"/>
                <a:cs typeface="Arial"/>
                <a:sym typeface="Arial"/>
              </a:rPr>
              <a:t>The most popular browsers are Chrome, Firefox, Safari, Internet Explorer, and Edge.</a:t>
            </a:r>
            <a:endParaRPr/>
          </a:p>
          <a:p>
            <a:pPr indent="-228600" lvl="1" marL="685800" rtl="0" algn="l">
              <a:lnSpc>
                <a:spcPct val="90000"/>
              </a:lnSpc>
              <a:spcBef>
                <a:spcPts val="500"/>
              </a:spcBef>
              <a:spcAft>
                <a:spcPts val="0"/>
              </a:spcAft>
              <a:buClr>
                <a:schemeClr val="dk1"/>
              </a:buClr>
              <a:buSzPts val="2400"/>
              <a:buChar char="○"/>
            </a:pPr>
            <a:r>
              <a:rPr lang="en-CA"/>
              <a:t>How are they different?</a:t>
            </a:r>
            <a:endParaRPr sz="1200">
              <a:solidFill>
                <a:srgbClr val="333333"/>
              </a:solidFill>
              <a:latin typeface="Arial"/>
              <a:ea typeface="Arial"/>
              <a:cs typeface="Arial"/>
              <a:sym typeface="Arial"/>
            </a:endParaRPr>
          </a:p>
          <a:p>
            <a:pPr indent="0" lvl="0" marL="0" rtl="0" algn="l">
              <a:lnSpc>
                <a:spcPct val="115000"/>
              </a:lnSpc>
              <a:spcBef>
                <a:spcPts val="0"/>
              </a:spcBef>
              <a:spcAft>
                <a:spcPts val="0"/>
              </a:spcAft>
              <a:buClr>
                <a:schemeClr val="dk2"/>
              </a:buClr>
              <a:buSzPts val="1100"/>
              <a:buFont typeface="Arial"/>
              <a:buNone/>
            </a:pPr>
            <a:r>
              <a:rPr lang="en-CA" sz="1200">
                <a:solidFill>
                  <a:srgbClr val="333333"/>
                </a:solidFill>
                <a:latin typeface="Arial"/>
                <a:ea typeface="Arial"/>
                <a:cs typeface="Arial"/>
                <a:sym typeface="Arial"/>
              </a:rPr>
              <a:t>-Speed</a:t>
            </a:r>
            <a:endParaRPr sz="1200">
              <a:solidFill>
                <a:srgbClr val="333333"/>
              </a:solidFill>
              <a:latin typeface="Arial"/>
              <a:ea typeface="Arial"/>
              <a:cs typeface="Arial"/>
              <a:sym typeface="Arial"/>
            </a:endParaRPr>
          </a:p>
          <a:p>
            <a:pPr indent="0" lvl="0" marL="0" rtl="0" algn="l">
              <a:lnSpc>
                <a:spcPct val="115000"/>
              </a:lnSpc>
              <a:spcBef>
                <a:spcPts val="1100"/>
              </a:spcBef>
              <a:spcAft>
                <a:spcPts val="0"/>
              </a:spcAft>
              <a:buNone/>
            </a:pPr>
            <a:r>
              <a:rPr lang="en-CA" sz="1200">
                <a:solidFill>
                  <a:srgbClr val="333333"/>
                </a:solidFill>
                <a:latin typeface="Arial"/>
                <a:ea typeface="Arial"/>
                <a:cs typeface="Arial"/>
                <a:sym typeface="Arial"/>
              </a:rPr>
              <a:t>-Default in devices</a:t>
            </a:r>
            <a:endParaRPr sz="1200">
              <a:solidFill>
                <a:srgbClr val="333333"/>
              </a:solidFill>
              <a:latin typeface="Arial"/>
              <a:ea typeface="Arial"/>
              <a:cs typeface="Arial"/>
              <a:sym typeface="Arial"/>
            </a:endParaRPr>
          </a:p>
          <a:p>
            <a:pPr indent="0" lvl="0" marL="228600" rtl="0" algn="l">
              <a:lnSpc>
                <a:spcPct val="90000"/>
              </a:lnSpc>
              <a:spcBef>
                <a:spcPts val="1100"/>
              </a:spcBef>
              <a:spcAft>
                <a:spcPts val="2100"/>
              </a:spcAft>
              <a:buNone/>
            </a:pPr>
            <a:r>
              <a:t/>
            </a:r>
            <a:endParaRPr/>
          </a:p>
        </p:txBody>
      </p:sp>
      <p:pic>
        <p:nvPicPr>
          <p:cNvPr descr="Image result for webpage icon" id="235" name="Google Shape;235;p27"/>
          <p:cNvPicPr preferRelativeResize="0"/>
          <p:nvPr/>
        </p:nvPicPr>
        <p:blipFill rotWithShape="1">
          <a:blip r:embed="rId5">
            <a:alphaModFix/>
          </a:blip>
          <a:srcRect b="0" l="0" r="0" t="0"/>
          <a:stretch/>
        </p:blipFill>
        <p:spPr>
          <a:xfrm>
            <a:off x="8697263" y="6092176"/>
            <a:ext cx="505329" cy="505329"/>
          </a:xfrm>
          <a:prstGeom prst="rect">
            <a:avLst/>
          </a:prstGeom>
          <a:noFill/>
          <a:ln>
            <a:noFill/>
          </a:ln>
        </p:spPr>
      </p:pic>
      <p:sp>
        <p:nvSpPr>
          <p:cNvPr id="236" name="Google Shape;236;p27"/>
          <p:cNvSpPr txBox="1"/>
          <p:nvPr/>
        </p:nvSpPr>
        <p:spPr>
          <a:xfrm>
            <a:off x="9140893" y="6160174"/>
            <a:ext cx="137903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Web Servers</a:t>
            </a:r>
            <a:endParaRPr b="1" sz="1800">
              <a:solidFill>
                <a:srgbClr val="C55A11"/>
              </a:solidFill>
              <a:latin typeface="Calibri"/>
              <a:ea typeface="Calibri"/>
              <a:cs typeface="Calibri"/>
              <a:sym typeface="Calibri"/>
            </a:endParaRPr>
          </a:p>
        </p:txBody>
      </p:sp>
      <p:sp>
        <p:nvSpPr>
          <p:cNvPr id="237" name="Google Shape;237;p27"/>
          <p:cNvSpPr txBox="1"/>
          <p:nvPr/>
        </p:nvSpPr>
        <p:spPr>
          <a:xfrm>
            <a:off x="2726225" y="3873100"/>
            <a:ext cx="2283000" cy="75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CA" sz="1200">
                <a:solidFill>
                  <a:srgbClr val="333333"/>
                </a:solidFill>
              </a:rPr>
              <a:t>-</a:t>
            </a:r>
            <a:r>
              <a:rPr lang="en-CA" sz="1200">
                <a:solidFill>
                  <a:srgbClr val="333333"/>
                </a:solidFill>
              </a:rPr>
              <a:t>Simplicity </a:t>
            </a:r>
            <a:endParaRPr sz="1200">
              <a:solidFill>
                <a:srgbClr val="333333"/>
              </a:solidFill>
            </a:endParaRPr>
          </a:p>
          <a:p>
            <a:pPr indent="0" lvl="0" marL="0" rtl="0" algn="l">
              <a:lnSpc>
                <a:spcPct val="115000"/>
              </a:lnSpc>
              <a:spcBef>
                <a:spcPts val="1100"/>
              </a:spcBef>
              <a:spcAft>
                <a:spcPts val="0"/>
              </a:spcAft>
              <a:buClr>
                <a:schemeClr val="dk2"/>
              </a:buClr>
              <a:buSzPts val="1100"/>
              <a:buFont typeface="Arial"/>
              <a:buNone/>
            </a:pPr>
            <a:r>
              <a:rPr lang="en-CA" sz="1200">
                <a:solidFill>
                  <a:srgbClr val="333333"/>
                </a:solidFill>
              </a:rPr>
              <a:t>-Performance</a:t>
            </a:r>
            <a:endParaRPr sz="1200">
              <a:solidFill>
                <a:srgbClr val="333333"/>
              </a:solidFill>
            </a:endParaRPr>
          </a:p>
          <a:p>
            <a:pPr indent="0" lvl="0" marL="0" rtl="0" algn="l">
              <a:spcBef>
                <a:spcPts val="1100"/>
              </a:spcBef>
              <a:spcAft>
                <a:spcPts val="0"/>
              </a:spcAft>
              <a:buNone/>
            </a:pPr>
            <a:r>
              <a:t/>
            </a:r>
            <a:endParaRPr>
              <a:latin typeface="Lato"/>
              <a:ea typeface="Lato"/>
              <a:cs typeface="Lato"/>
              <a:sym typeface="Lato"/>
            </a:endParaRPr>
          </a:p>
        </p:txBody>
      </p:sp>
      <p:sp>
        <p:nvSpPr>
          <p:cNvPr id="238" name="Google Shape;238;p27"/>
          <p:cNvSpPr txBox="1"/>
          <p:nvPr/>
        </p:nvSpPr>
        <p:spPr>
          <a:xfrm>
            <a:off x="4499675" y="3873100"/>
            <a:ext cx="1301700" cy="80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CA" sz="1200">
                <a:solidFill>
                  <a:srgbClr val="333333"/>
                </a:solidFill>
              </a:rPr>
              <a:t>-</a:t>
            </a:r>
            <a:r>
              <a:rPr lang="en-CA" sz="1200">
                <a:solidFill>
                  <a:srgbClr val="333333"/>
                </a:solidFill>
              </a:rPr>
              <a:t>Security</a:t>
            </a:r>
            <a:endParaRPr sz="1200">
              <a:solidFill>
                <a:srgbClr val="333333"/>
              </a:solidFill>
            </a:endParaRPr>
          </a:p>
          <a:p>
            <a:pPr indent="0" lvl="0" marL="0" rtl="0" algn="l">
              <a:lnSpc>
                <a:spcPct val="115000"/>
              </a:lnSpc>
              <a:spcBef>
                <a:spcPts val="1100"/>
              </a:spcBef>
              <a:spcAft>
                <a:spcPts val="0"/>
              </a:spcAft>
              <a:buClr>
                <a:schemeClr val="dk2"/>
              </a:buClr>
              <a:buSzPts val="1100"/>
              <a:buFont typeface="Arial"/>
              <a:buNone/>
            </a:pPr>
            <a:r>
              <a:rPr lang="en-CA" sz="1200">
                <a:solidFill>
                  <a:srgbClr val="333333"/>
                </a:solidFill>
              </a:rPr>
              <a:t>-Reliability</a:t>
            </a:r>
            <a:endParaRPr sz="1200">
              <a:solidFill>
                <a:srgbClr val="333333"/>
              </a:solidFill>
            </a:endParaRPr>
          </a:p>
          <a:p>
            <a:pPr indent="0" lvl="0" marL="0" rtl="0" algn="l">
              <a:spcBef>
                <a:spcPts val="1100"/>
              </a:spcBef>
              <a:spcAft>
                <a:spcPts val="0"/>
              </a:spcAft>
              <a:buNone/>
            </a:pPr>
            <a:r>
              <a:t/>
            </a:r>
            <a:endParaRPr>
              <a:latin typeface="Lato"/>
              <a:ea typeface="Lato"/>
              <a:cs typeface="Lato"/>
              <a:sym typeface="Lato"/>
            </a:endParaRPr>
          </a:p>
        </p:txBody>
      </p:sp>
      <p:sp>
        <p:nvSpPr>
          <p:cNvPr id="239" name="Google Shape;239;p27"/>
          <p:cNvSpPr txBox="1"/>
          <p:nvPr/>
        </p:nvSpPr>
        <p:spPr>
          <a:xfrm>
            <a:off x="5905225" y="3873100"/>
            <a:ext cx="1379100" cy="59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CA" sz="1200">
                <a:solidFill>
                  <a:srgbClr val="333333"/>
                </a:solidFill>
              </a:rPr>
              <a:t>-</a:t>
            </a:r>
            <a:r>
              <a:rPr lang="en-CA" sz="1200">
                <a:solidFill>
                  <a:srgbClr val="333333"/>
                </a:solidFill>
              </a:rPr>
              <a:t>Privacy</a:t>
            </a:r>
            <a:endParaRPr sz="1200">
              <a:solidFill>
                <a:srgbClr val="333333"/>
              </a:solidFill>
            </a:endParaRPr>
          </a:p>
          <a:p>
            <a:pPr indent="0" lvl="0" marL="0" rtl="0" algn="l">
              <a:lnSpc>
                <a:spcPct val="115000"/>
              </a:lnSpc>
              <a:spcBef>
                <a:spcPts val="1100"/>
              </a:spcBef>
              <a:spcAft>
                <a:spcPts val="0"/>
              </a:spcAft>
              <a:buClr>
                <a:schemeClr val="dk2"/>
              </a:buClr>
              <a:buSzPts val="1100"/>
              <a:buFont typeface="Arial"/>
              <a:buNone/>
            </a:pPr>
            <a:r>
              <a:rPr lang="en-CA" sz="1200">
                <a:solidFill>
                  <a:srgbClr val="333333"/>
                </a:solidFill>
              </a:rPr>
              <a:t>-Web Standards</a:t>
            </a:r>
            <a:endParaRPr sz="1200">
              <a:solidFill>
                <a:srgbClr val="222222"/>
              </a:solidFill>
              <a:highlight>
                <a:srgbClr val="FFFFFF"/>
              </a:highlight>
            </a:endParaRPr>
          </a:p>
          <a:p>
            <a:pPr indent="0" lvl="0" marL="0" rtl="0" algn="l">
              <a:spcBef>
                <a:spcPts val="1100"/>
              </a:spcBef>
              <a:spcAft>
                <a:spcPts val="0"/>
              </a:spcAft>
              <a:buNone/>
            </a:pPr>
            <a:r>
              <a:t/>
            </a:r>
            <a:endParaRPr>
              <a:latin typeface="Lato"/>
              <a:ea typeface="Lato"/>
              <a:cs typeface="Lato"/>
              <a:sym typeface="Lato"/>
            </a:endParaRPr>
          </a:p>
        </p:txBody>
      </p:sp>
      <p:sp>
        <p:nvSpPr>
          <p:cNvPr id="240" name="Google Shape;240;p27"/>
          <p:cNvSpPr txBox="1"/>
          <p:nvPr/>
        </p:nvSpPr>
        <p:spPr>
          <a:xfrm>
            <a:off x="7706975" y="3953350"/>
            <a:ext cx="1773600" cy="59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CA" sz="1200">
                <a:solidFill>
                  <a:srgbClr val="333333"/>
                </a:solidFill>
              </a:rPr>
              <a:t>-</a:t>
            </a:r>
            <a:r>
              <a:rPr lang="en-CA" sz="1200">
                <a:solidFill>
                  <a:srgbClr val="333333"/>
                </a:solidFill>
              </a:rPr>
              <a:t>Developer Tools</a:t>
            </a:r>
            <a:endParaRPr sz="1200">
              <a:solidFill>
                <a:srgbClr val="222222"/>
              </a:solidFill>
              <a:highlight>
                <a:srgbClr val="FFFFFF"/>
              </a:highlight>
            </a:endParaRPr>
          </a:p>
          <a:p>
            <a:pPr indent="0" lvl="0" marL="0" rtl="0" algn="l">
              <a:spcBef>
                <a:spcPts val="1100"/>
              </a:spcBef>
              <a:spcAft>
                <a:spcPts val="0"/>
              </a:spcAft>
              <a:buNone/>
            </a:pPr>
            <a:r>
              <a:t/>
            </a:r>
            <a:endParaRPr>
              <a:latin typeface="Lato"/>
              <a:ea typeface="Lato"/>
              <a:cs typeface="Lato"/>
              <a:sym typeface="Lato"/>
            </a:endParaRPr>
          </a:p>
        </p:txBody>
      </p:sp>
      <p:pic>
        <p:nvPicPr>
          <p:cNvPr id="241" name="Google Shape;241;p27"/>
          <p:cNvPicPr preferRelativeResize="0"/>
          <p:nvPr/>
        </p:nvPicPr>
        <p:blipFill>
          <a:blip r:embed="rId7">
            <a:alphaModFix/>
          </a:blip>
          <a:stretch>
            <a:fillRect/>
          </a:stretch>
        </p:blipFill>
        <p:spPr>
          <a:xfrm>
            <a:off x="8914836" y="0"/>
            <a:ext cx="3277166" cy="23408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grpSp>
        <p:nvGrpSpPr>
          <p:cNvPr id="246" name="Google Shape;246;p28"/>
          <p:cNvGrpSpPr/>
          <p:nvPr/>
        </p:nvGrpSpPr>
        <p:grpSpPr>
          <a:xfrm>
            <a:off x="10641945" y="6092176"/>
            <a:ext cx="1185363" cy="439448"/>
            <a:chOff x="5598891" y="5389418"/>
            <a:chExt cx="1185363" cy="439448"/>
          </a:xfrm>
        </p:grpSpPr>
        <p:pic>
          <p:nvPicPr>
            <p:cNvPr id="247" name="Google Shape;247;p28"/>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248" name="Google Shape;248;p28"/>
            <p:cNvSpPr txBox="1"/>
            <p:nvPr/>
          </p:nvSpPr>
          <p:spPr>
            <a:xfrm>
              <a:off x="6033654" y="5459534"/>
              <a:ext cx="7506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249" name="Google Shape;249;p28"/>
          <p:cNvSpPr txBox="1"/>
          <p:nvPr>
            <p:ph type="title"/>
          </p:nvPr>
        </p:nvSpPr>
        <p:spPr>
          <a:xfrm>
            <a:off x="201675" y="365125"/>
            <a:ext cx="11706600" cy="72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3.4) Web Client Hardware &amp; Software (Continued part 1)</a:t>
            </a:r>
            <a:endParaRPr>
              <a:solidFill>
                <a:schemeClr val="dk1"/>
              </a:solidFill>
              <a:latin typeface="Lobster"/>
              <a:ea typeface="Lobster"/>
              <a:cs typeface="Lobster"/>
              <a:sym typeface="Lobster"/>
            </a:endParaRPr>
          </a:p>
        </p:txBody>
      </p:sp>
      <p:sp>
        <p:nvSpPr>
          <p:cNvPr id="250" name="Google Shape;250;p28"/>
          <p:cNvSpPr txBox="1"/>
          <p:nvPr>
            <p:ph idx="1" type="body"/>
          </p:nvPr>
        </p:nvSpPr>
        <p:spPr>
          <a:xfrm>
            <a:off x="201675" y="1094725"/>
            <a:ext cx="105156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1000"/>
              </a:spcBef>
              <a:spcAft>
                <a:spcPts val="0"/>
              </a:spcAft>
              <a:buClr>
                <a:schemeClr val="dk1"/>
              </a:buClr>
              <a:buSzPts val="2800"/>
              <a:buChar char="●"/>
            </a:pPr>
            <a:r>
              <a:rPr lang="en-CA"/>
              <a:t>What are some other types of Web Clients?</a:t>
            </a:r>
            <a:endParaRPr/>
          </a:p>
          <a:p>
            <a:pPr indent="0" lvl="0" marL="0" rtl="0" algn="l">
              <a:lnSpc>
                <a:spcPct val="90000"/>
              </a:lnSpc>
              <a:spcBef>
                <a:spcPts val="1000"/>
              </a:spcBef>
              <a:spcAft>
                <a:spcPts val="2100"/>
              </a:spcAft>
              <a:buNone/>
            </a:pPr>
            <a:r>
              <a:t/>
            </a:r>
            <a:endParaRPr/>
          </a:p>
        </p:txBody>
      </p:sp>
      <p:pic>
        <p:nvPicPr>
          <p:cNvPr descr="Image result for webpage icon" id="251" name="Google Shape;251;p28"/>
          <p:cNvPicPr preferRelativeResize="0"/>
          <p:nvPr/>
        </p:nvPicPr>
        <p:blipFill rotWithShape="1">
          <a:blip r:embed="rId5">
            <a:alphaModFix/>
          </a:blip>
          <a:srcRect b="0" l="0" r="0" t="0"/>
          <a:stretch/>
        </p:blipFill>
        <p:spPr>
          <a:xfrm>
            <a:off x="8697263" y="6092176"/>
            <a:ext cx="505329" cy="505329"/>
          </a:xfrm>
          <a:prstGeom prst="rect">
            <a:avLst/>
          </a:prstGeom>
          <a:noFill/>
          <a:ln>
            <a:noFill/>
          </a:ln>
        </p:spPr>
      </p:pic>
      <p:sp>
        <p:nvSpPr>
          <p:cNvPr id="252" name="Google Shape;252;p28"/>
          <p:cNvSpPr txBox="1"/>
          <p:nvPr/>
        </p:nvSpPr>
        <p:spPr>
          <a:xfrm>
            <a:off x="9140893" y="6160174"/>
            <a:ext cx="13791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Web Servers</a:t>
            </a:r>
            <a:endParaRPr b="1" sz="1800">
              <a:solidFill>
                <a:srgbClr val="C55A11"/>
              </a:solidFill>
              <a:latin typeface="Calibri"/>
              <a:ea typeface="Calibri"/>
              <a:cs typeface="Calibri"/>
              <a:sym typeface="Calibri"/>
            </a:endParaRPr>
          </a:p>
        </p:txBody>
      </p:sp>
      <p:graphicFrame>
        <p:nvGraphicFramePr>
          <p:cNvPr id="253" name="Google Shape;253;p28"/>
          <p:cNvGraphicFramePr/>
          <p:nvPr/>
        </p:nvGraphicFramePr>
        <p:xfrm>
          <a:off x="593000" y="1751825"/>
          <a:ext cx="3000000" cy="3000000"/>
        </p:xfrm>
        <a:graphic>
          <a:graphicData uri="http://schemas.openxmlformats.org/drawingml/2006/table">
            <a:tbl>
              <a:tblPr>
                <a:noFill/>
                <a:tableStyleId>{2A0F39E1-1344-4EBB-9B55-31A7E4263A50}</a:tableStyleId>
              </a:tblPr>
              <a:tblGrid>
                <a:gridCol w="1280200"/>
                <a:gridCol w="9006800"/>
              </a:tblGrid>
              <a:tr h="381000">
                <a:tc>
                  <a:txBody>
                    <a:bodyPr>
                      <a:noAutofit/>
                    </a:bodyPr>
                    <a:lstStyle/>
                    <a:p>
                      <a:pPr indent="0" lvl="0" marL="0" rtl="0" algn="l">
                        <a:lnSpc>
                          <a:spcPct val="160000"/>
                        </a:lnSpc>
                        <a:spcBef>
                          <a:spcPts val="400"/>
                        </a:spcBef>
                        <a:spcAft>
                          <a:spcPts val="0"/>
                        </a:spcAft>
                        <a:buClr>
                          <a:schemeClr val="dk2"/>
                        </a:buClr>
                        <a:buSzPts val="1100"/>
                        <a:buFont typeface="Arial"/>
                        <a:buNone/>
                      </a:pPr>
                      <a:r>
                        <a:rPr b="1" lang="en-CA" sz="1800">
                          <a:solidFill>
                            <a:schemeClr val="dk1"/>
                          </a:solidFill>
                          <a:highlight>
                            <a:schemeClr val="lt1"/>
                          </a:highlight>
                          <a:latin typeface="Lobster"/>
                          <a:ea typeface="Lobster"/>
                          <a:cs typeface="Lobster"/>
                          <a:sym typeface="Lobster"/>
                        </a:rPr>
                        <a:t>Thick</a:t>
                      </a:r>
                      <a:endParaRPr i="1" sz="1800" u="sng">
                        <a:solidFill>
                          <a:schemeClr val="dk1"/>
                        </a:solidFill>
                        <a:latin typeface="Lobster"/>
                        <a:ea typeface="Lobster"/>
                        <a:cs typeface="Lobster"/>
                        <a:sym typeface="Lobster"/>
                        <a:hlinkClick r:id="rId7"/>
                      </a:endParaRPr>
                    </a:p>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lnSpc>
                          <a:spcPct val="115000"/>
                        </a:lnSpc>
                        <a:spcBef>
                          <a:spcPts val="600"/>
                        </a:spcBef>
                        <a:spcAft>
                          <a:spcPts val="600"/>
                        </a:spcAft>
                        <a:buNone/>
                      </a:pPr>
                      <a:r>
                        <a:rPr lang="en-CA" sz="1200"/>
                        <a:t>A </a:t>
                      </a:r>
                      <a:r>
                        <a:rPr i="1" lang="en-CA" sz="1200"/>
                        <a:t>Thick client</a:t>
                      </a:r>
                      <a:r>
                        <a:rPr lang="en-CA" sz="1200"/>
                        <a:t>, also known as a </a:t>
                      </a:r>
                      <a:r>
                        <a:rPr i="1" lang="en-CA" sz="1200"/>
                        <a:t>rich client</a:t>
                      </a:r>
                      <a:r>
                        <a:rPr lang="en-CA" sz="1200"/>
                        <a:t> or </a:t>
                      </a:r>
                      <a:r>
                        <a:rPr i="1" lang="en-CA" sz="1200"/>
                        <a:t>fat client</a:t>
                      </a:r>
                      <a:r>
                        <a:rPr lang="en-CA" sz="1200"/>
                        <a:t>, is a client that performs the bulk of any data processing operations itself, and does not necessarily rely on the </a:t>
                      </a:r>
                      <a:r>
                        <a:rPr lang="en-CA" sz="1200">
                          <a:uFill>
                            <a:noFill/>
                          </a:uFill>
                          <a:hlinkClick r:id="rId8"/>
                        </a:rPr>
                        <a:t>server</a:t>
                      </a:r>
                      <a:r>
                        <a:rPr lang="en-CA" sz="1200"/>
                        <a:t>. The </a:t>
                      </a:r>
                      <a:r>
                        <a:rPr lang="en-CA" sz="1200">
                          <a:uFill>
                            <a:noFill/>
                          </a:uFill>
                          <a:hlinkClick r:id="rId9"/>
                        </a:rPr>
                        <a:t>personal computer</a:t>
                      </a:r>
                      <a:r>
                        <a:rPr lang="en-CA" sz="1200"/>
                        <a:t> is a common example of a fat client, because of its relatively large set of features and capabilities and its light reliance upon a server. For example, a computer running an </a:t>
                      </a:r>
                      <a:r>
                        <a:rPr lang="en-CA" sz="1200">
                          <a:uFill>
                            <a:noFill/>
                          </a:uFill>
                          <a:hlinkClick r:id="rId10"/>
                        </a:rPr>
                        <a:t>Art program</a:t>
                      </a:r>
                      <a:r>
                        <a:rPr lang="en-CA" sz="1200"/>
                        <a:t> (such as </a:t>
                      </a:r>
                      <a:r>
                        <a:rPr lang="en-CA" sz="1200">
                          <a:uFill>
                            <a:noFill/>
                          </a:uFill>
                          <a:hlinkClick r:id="rId11"/>
                        </a:rPr>
                        <a:t>Krita</a:t>
                      </a:r>
                      <a:r>
                        <a:rPr lang="en-CA" sz="1200"/>
                        <a:t> or </a:t>
                      </a:r>
                      <a:r>
                        <a:rPr lang="en-CA" sz="1200">
                          <a:uFill>
                            <a:noFill/>
                          </a:uFill>
                          <a:hlinkClick r:id="rId12"/>
                        </a:rPr>
                        <a:t>Sketchup</a:t>
                      </a:r>
                      <a:r>
                        <a:rPr lang="en-CA" sz="1200"/>
                        <a:t>) that ultimately shares the result of its work on a network is a thick client. A computer that runs almost entirely as a standalone machine save to send or receive files via a network is by standard called a </a:t>
                      </a:r>
                      <a:r>
                        <a:rPr lang="en-CA" sz="1200">
                          <a:uFill>
                            <a:noFill/>
                          </a:uFill>
                          <a:hlinkClick r:id="rId13"/>
                        </a:rPr>
                        <a:t>workstation</a:t>
                      </a:r>
                      <a:r>
                        <a:rPr lang="en-CA" sz="1200"/>
                        <a:t>.</a:t>
                      </a:r>
                      <a:endParaRPr sz="1200"/>
                    </a:p>
                  </a:txBody>
                  <a:tcPr marT="91425" marB="91425" marR="91425" marL="91425"/>
                </a:tc>
              </a:tr>
              <a:tr h="381000">
                <a:tc>
                  <a:txBody>
                    <a:bodyPr>
                      <a:noAutofit/>
                    </a:bodyPr>
                    <a:lstStyle/>
                    <a:p>
                      <a:pPr indent="0" lvl="0" marL="0" rtl="0" algn="l">
                        <a:lnSpc>
                          <a:spcPct val="160000"/>
                        </a:lnSpc>
                        <a:spcBef>
                          <a:spcPts val="400"/>
                        </a:spcBef>
                        <a:spcAft>
                          <a:spcPts val="0"/>
                        </a:spcAft>
                        <a:buClr>
                          <a:schemeClr val="dk2"/>
                        </a:buClr>
                        <a:buSzPts val="1100"/>
                        <a:buFont typeface="Arial"/>
                        <a:buNone/>
                      </a:pPr>
                      <a:r>
                        <a:rPr b="1" lang="en-CA" sz="1800">
                          <a:solidFill>
                            <a:schemeClr val="dk1"/>
                          </a:solidFill>
                          <a:highlight>
                            <a:schemeClr val="lt1"/>
                          </a:highlight>
                          <a:latin typeface="Lobster"/>
                          <a:ea typeface="Lobster"/>
                          <a:cs typeface="Lobster"/>
                          <a:sym typeface="Lobster"/>
                        </a:rPr>
                        <a:t>Thin</a:t>
                      </a:r>
                      <a:endParaRPr sz="1800">
                        <a:solidFill>
                          <a:schemeClr val="dk1"/>
                        </a:solidFill>
                        <a:highlight>
                          <a:schemeClr val="lt1"/>
                        </a:highlight>
                        <a:latin typeface="Lobster"/>
                        <a:ea typeface="Lobster"/>
                        <a:cs typeface="Lobster"/>
                        <a:sym typeface="Lobster"/>
                      </a:endParaRPr>
                    </a:p>
                    <a:p>
                      <a:pPr indent="0" lvl="0" marL="0" rtl="0" algn="l">
                        <a:spcBef>
                          <a:spcPts val="0"/>
                        </a:spcBef>
                        <a:spcAft>
                          <a:spcPts val="0"/>
                        </a:spcAft>
                        <a:buNone/>
                      </a:pPr>
                      <a:r>
                        <a:t/>
                      </a:r>
                      <a:endParaRPr/>
                    </a:p>
                  </a:txBody>
                  <a:tcPr marT="91425" marB="91425" marR="91425" marL="91425"/>
                </a:tc>
                <a:tc>
                  <a:txBody>
                    <a:bodyPr>
                      <a:noAutofit/>
                    </a:bodyPr>
                    <a:lstStyle/>
                    <a:p>
                      <a:pPr indent="-50800" lvl="0" marL="228600" rtl="0" algn="l">
                        <a:lnSpc>
                          <a:spcPct val="90000"/>
                        </a:lnSpc>
                        <a:spcBef>
                          <a:spcPts val="1000"/>
                        </a:spcBef>
                        <a:spcAft>
                          <a:spcPts val="0"/>
                        </a:spcAft>
                        <a:buClr>
                          <a:schemeClr val="dk1"/>
                        </a:buClr>
                        <a:buSzPts val="2800"/>
                        <a:buFont typeface="Arial"/>
                        <a:buNone/>
                      </a:pPr>
                      <a:r>
                        <a:rPr lang="en-CA" sz="1200">
                          <a:highlight>
                            <a:schemeClr val="lt1"/>
                          </a:highlight>
                        </a:rPr>
                        <a:t>A </a:t>
                      </a:r>
                      <a:r>
                        <a:rPr i="1" lang="en-CA" sz="1200">
                          <a:highlight>
                            <a:schemeClr val="lt1"/>
                          </a:highlight>
                        </a:rPr>
                        <a:t>thin client</a:t>
                      </a:r>
                      <a:r>
                        <a:rPr lang="en-CA" sz="1200">
                          <a:highlight>
                            <a:schemeClr val="lt1"/>
                          </a:highlight>
                        </a:rPr>
                        <a:t> is a minimal sort of client. Thin </a:t>
                      </a:r>
                      <a:r>
                        <a:rPr i="1" lang="en-CA" sz="1200">
                          <a:highlight>
                            <a:schemeClr val="lt1"/>
                          </a:highlight>
                        </a:rPr>
                        <a:t>clients</a:t>
                      </a:r>
                      <a:r>
                        <a:rPr lang="en-CA" sz="1200">
                          <a:highlight>
                            <a:schemeClr val="lt1"/>
                          </a:highlight>
                        </a:rPr>
                        <a:t> use the resources of the host computer. A thin client generally only presents processed data provided by an </a:t>
                      </a:r>
                      <a:r>
                        <a:rPr lang="en-CA" sz="1200">
                          <a:highlight>
                            <a:schemeClr val="lt1"/>
                          </a:highlight>
                          <a:uFill>
                            <a:noFill/>
                          </a:uFill>
                          <a:hlinkClick r:id="rId14"/>
                        </a:rPr>
                        <a:t>application server</a:t>
                      </a:r>
                      <a:r>
                        <a:rPr lang="en-CA" sz="1200">
                          <a:highlight>
                            <a:schemeClr val="lt1"/>
                          </a:highlight>
                        </a:rPr>
                        <a:t>, which performs the bulk of any required data processing. A device using </a:t>
                      </a:r>
                      <a:r>
                        <a:rPr lang="en-CA" sz="1200">
                          <a:highlight>
                            <a:schemeClr val="lt1"/>
                          </a:highlight>
                          <a:uFill>
                            <a:noFill/>
                          </a:uFill>
                          <a:hlinkClick r:id="rId15"/>
                        </a:rPr>
                        <a:t>web application</a:t>
                      </a:r>
                      <a:r>
                        <a:rPr lang="en-CA" sz="1200">
                          <a:highlight>
                            <a:schemeClr val="lt1"/>
                          </a:highlight>
                        </a:rPr>
                        <a:t> (such as </a:t>
                      </a:r>
                      <a:r>
                        <a:rPr lang="en-CA" sz="1200">
                          <a:highlight>
                            <a:schemeClr val="lt1"/>
                          </a:highlight>
                          <a:uFill>
                            <a:noFill/>
                          </a:uFill>
                          <a:hlinkClick r:id="rId16"/>
                        </a:rPr>
                        <a:t>Office Web Apps</a:t>
                      </a:r>
                      <a:r>
                        <a:rPr lang="en-CA" sz="1200">
                          <a:highlight>
                            <a:schemeClr val="lt1"/>
                          </a:highlight>
                        </a:rPr>
                        <a:t>) is a thin client.</a:t>
                      </a:r>
                      <a:endParaRPr sz="1200"/>
                    </a:p>
                  </a:txBody>
                  <a:tcPr marT="91425" marB="91425" marR="91425" marL="91425"/>
                </a:tc>
              </a:tr>
              <a:tr h="381000">
                <a:tc>
                  <a:txBody>
                    <a:bodyPr>
                      <a:noAutofit/>
                    </a:bodyPr>
                    <a:lstStyle/>
                    <a:p>
                      <a:pPr indent="0" lvl="0" marL="0" rtl="0" algn="l">
                        <a:lnSpc>
                          <a:spcPct val="160000"/>
                        </a:lnSpc>
                        <a:spcBef>
                          <a:spcPts val="400"/>
                        </a:spcBef>
                        <a:spcAft>
                          <a:spcPts val="0"/>
                        </a:spcAft>
                        <a:buClr>
                          <a:schemeClr val="dk2"/>
                        </a:buClr>
                        <a:buSzPts val="1100"/>
                        <a:buFont typeface="Arial"/>
                        <a:buNone/>
                      </a:pPr>
                      <a:r>
                        <a:rPr b="1" lang="en-CA" sz="1800">
                          <a:solidFill>
                            <a:schemeClr val="dk1"/>
                          </a:solidFill>
                          <a:highlight>
                            <a:schemeClr val="lt1"/>
                          </a:highlight>
                          <a:latin typeface="Lobster"/>
                          <a:ea typeface="Lobster"/>
                          <a:cs typeface="Lobster"/>
                          <a:sym typeface="Lobster"/>
                        </a:rPr>
                        <a:t>Hybrid</a:t>
                      </a:r>
                      <a:endParaRPr sz="1800">
                        <a:solidFill>
                          <a:schemeClr val="dk1"/>
                        </a:solidFill>
                        <a:highlight>
                          <a:schemeClr val="lt1"/>
                        </a:highlight>
                        <a:latin typeface="Lobster"/>
                        <a:ea typeface="Lobster"/>
                        <a:cs typeface="Lobster"/>
                        <a:sym typeface="Lobster"/>
                      </a:endParaRPr>
                    </a:p>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lnSpc>
                          <a:spcPct val="115000"/>
                        </a:lnSpc>
                        <a:spcBef>
                          <a:spcPts val="600"/>
                        </a:spcBef>
                        <a:spcAft>
                          <a:spcPts val="0"/>
                        </a:spcAft>
                        <a:buClr>
                          <a:schemeClr val="dk2"/>
                        </a:buClr>
                        <a:buSzPts val="1100"/>
                        <a:buFont typeface="Arial"/>
                        <a:buNone/>
                      </a:pPr>
                      <a:r>
                        <a:rPr lang="en-CA" sz="1200"/>
                        <a:t>A </a:t>
                      </a:r>
                      <a:r>
                        <a:rPr i="1" lang="en-CA" sz="1200"/>
                        <a:t>hybrid client</a:t>
                      </a:r>
                      <a:r>
                        <a:rPr lang="en-CA" sz="1200"/>
                        <a:t> is a mixture of the above two client models. Similar to a fat client, it processes locally, but relies on the server for storing persistent data. This approach offers features from both the fat client (multimedia support, high performance) and the thin client (high manageability, flexibility). A device running an online version of the </a:t>
                      </a:r>
                      <a:r>
                        <a:rPr lang="en-CA" sz="1200">
                          <a:uFill>
                            <a:noFill/>
                          </a:uFill>
                          <a:hlinkClick r:id="rId17"/>
                        </a:rPr>
                        <a:t>video game</a:t>
                      </a:r>
                      <a:r>
                        <a:rPr lang="en-CA" sz="1200"/>
                        <a:t> </a:t>
                      </a:r>
                      <a:r>
                        <a:rPr lang="en-CA" sz="1200">
                          <a:uFill>
                            <a:noFill/>
                          </a:uFill>
                          <a:hlinkClick r:id="rId18"/>
                        </a:rPr>
                        <a:t>Diablo III</a:t>
                      </a:r>
                      <a:r>
                        <a:rPr lang="en-CA" sz="1200"/>
                        <a:t> is an example of hybrid client.</a:t>
                      </a:r>
                      <a:endParaRPr sz="1200"/>
                    </a:p>
                    <a:p>
                      <a:pPr indent="0" lvl="0" marL="0" rtl="0" algn="l">
                        <a:spcBef>
                          <a:spcPts val="600"/>
                        </a:spcBef>
                        <a:spcAft>
                          <a:spcPts val="0"/>
                        </a:spcAft>
                        <a:buNone/>
                      </a:pPr>
                      <a:r>
                        <a:t/>
                      </a:r>
                      <a:endParaRPr/>
                    </a:p>
                  </a:txBody>
                  <a:tcPr marT="91425" marB="91425" marR="91425" marL="91425"/>
                </a:tc>
              </a:tr>
            </a:tbl>
          </a:graphicData>
        </a:graphic>
      </p:graphicFrame>
      <p:pic>
        <p:nvPicPr>
          <p:cNvPr id="254" name="Google Shape;254;p28"/>
          <p:cNvPicPr preferRelativeResize="0"/>
          <p:nvPr/>
        </p:nvPicPr>
        <p:blipFill>
          <a:blip r:embed="rId19">
            <a:alphaModFix/>
          </a:blip>
          <a:stretch>
            <a:fillRect/>
          </a:stretch>
        </p:blipFill>
        <p:spPr>
          <a:xfrm>
            <a:off x="592997" y="5186450"/>
            <a:ext cx="4713575" cy="1671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grpSp>
        <p:nvGrpSpPr>
          <p:cNvPr id="259" name="Google Shape;259;p29"/>
          <p:cNvGrpSpPr/>
          <p:nvPr/>
        </p:nvGrpSpPr>
        <p:grpSpPr>
          <a:xfrm>
            <a:off x="10641945" y="6092176"/>
            <a:ext cx="1185363" cy="439448"/>
            <a:chOff x="5598891" y="5389418"/>
            <a:chExt cx="1185363" cy="439448"/>
          </a:xfrm>
        </p:grpSpPr>
        <p:pic>
          <p:nvPicPr>
            <p:cNvPr id="260" name="Google Shape;260;p29"/>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261" name="Google Shape;261;p29"/>
            <p:cNvSpPr txBox="1"/>
            <p:nvPr/>
          </p:nvSpPr>
          <p:spPr>
            <a:xfrm>
              <a:off x="6033654" y="5459534"/>
              <a:ext cx="7506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262" name="Google Shape;262;p2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3.4) Web Client Hardware &amp; Software (Continued part 2)</a:t>
            </a:r>
            <a:endParaRPr>
              <a:solidFill>
                <a:schemeClr val="dk1"/>
              </a:solidFill>
              <a:latin typeface="Lobster"/>
              <a:ea typeface="Lobster"/>
              <a:cs typeface="Lobster"/>
              <a:sym typeface="Lobster"/>
            </a:endParaRPr>
          </a:p>
        </p:txBody>
      </p:sp>
      <p:sp>
        <p:nvSpPr>
          <p:cNvPr id="263" name="Google Shape;263;p29"/>
          <p:cNvSpPr txBox="1"/>
          <p:nvPr>
            <p:ph idx="1" type="body"/>
          </p:nvPr>
        </p:nvSpPr>
        <p:spPr>
          <a:xfrm>
            <a:off x="664925" y="1808975"/>
            <a:ext cx="105156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1000"/>
              </a:spcBef>
              <a:spcAft>
                <a:spcPts val="0"/>
              </a:spcAft>
              <a:buClr>
                <a:schemeClr val="dk1"/>
              </a:buClr>
              <a:buSzPts val="2800"/>
              <a:buChar char="●"/>
            </a:pPr>
            <a:r>
              <a:rPr lang="en-CA"/>
              <a:t>Is there any special Hardware or Software required to run a web client?</a:t>
            </a:r>
            <a:endParaRPr/>
          </a:p>
          <a:p>
            <a:pPr indent="-228600" lvl="0" marL="228600" rtl="0" algn="l">
              <a:spcBef>
                <a:spcPts val="2100"/>
              </a:spcBef>
              <a:spcAft>
                <a:spcPts val="0"/>
              </a:spcAft>
              <a:buSzPts val="1800"/>
              <a:buChar char="●"/>
            </a:pPr>
            <a:r>
              <a:rPr lang="en-CA"/>
              <a:t>Hardware</a:t>
            </a:r>
            <a:endParaRPr/>
          </a:p>
          <a:p>
            <a:pPr indent="0" lvl="0" marL="228600" rtl="0" algn="l">
              <a:spcBef>
                <a:spcPts val="2100"/>
              </a:spcBef>
              <a:spcAft>
                <a:spcPts val="0"/>
              </a:spcAft>
              <a:buNone/>
            </a:pPr>
            <a:r>
              <a:rPr b="1" lang="en-CA" sz="1200"/>
              <a:t>High speed internet</a:t>
            </a:r>
            <a:endParaRPr b="1" sz="1200"/>
          </a:p>
          <a:p>
            <a:pPr indent="-342900" lvl="0" marL="457200" rtl="0" algn="l">
              <a:spcBef>
                <a:spcPts val="2100"/>
              </a:spcBef>
              <a:spcAft>
                <a:spcPts val="0"/>
              </a:spcAft>
              <a:buSzPts val="1800"/>
              <a:buChar char="●"/>
            </a:pPr>
            <a:r>
              <a:rPr lang="en-CA"/>
              <a:t>Software</a:t>
            </a:r>
            <a:endParaRPr/>
          </a:p>
          <a:p>
            <a:pPr indent="-317500" lvl="0" marL="457200" rtl="0" algn="l">
              <a:spcBef>
                <a:spcPts val="0"/>
              </a:spcBef>
              <a:spcAft>
                <a:spcPts val="0"/>
              </a:spcAft>
              <a:buClr>
                <a:srgbClr val="222222"/>
              </a:buClr>
              <a:buSzPts val="1400"/>
              <a:buFont typeface="Arial"/>
              <a:buChar char="➢"/>
            </a:pPr>
            <a:r>
              <a:rPr lang="en-CA" sz="1400">
                <a:solidFill>
                  <a:srgbClr val="222222"/>
                </a:solidFill>
                <a:highlight>
                  <a:srgbClr val="FFFFFF"/>
                </a:highlight>
                <a:latin typeface="Arial"/>
                <a:ea typeface="Arial"/>
                <a:cs typeface="Arial"/>
                <a:sym typeface="Arial"/>
              </a:rPr>
              <a:t> Browsers For Example:</a:t>
            </a:r>
            <a:endParaRPr sz="1400">
              <a:solidFill>
                <a:srgbClr val="222222"/>
              </a:solidFill>
              <a:highlight>
                <a:srgbClr val="FFFFFF"/>
              </a:highlight>
              <a:latin typeface="Arial"/>
              <a:ea typeface="Arial"/>
              <a:cs typeface="Arial"/>
              <a:sym typeface="Arial"/>
            </a:endParaRPr>
          </a:p>
          <a:p>
            <a:pPr indent="0" lvl="0" marL="228600" rtl="0" algn="l">
              <a:spcBef>
                <a:spcPts val="2100"/>
              </a:spcBef>
              <a:spcAft>
                <a:spcPts val="0"/>
              </a:spcAft>
              <a:buNone/>
            </a:pPr>
            <a:r>
              <a:rPr lang="en-CA" sz="1200">
                <a:solidFill>
                  <a:srgbClr val="222222"/>
                </a:solidFill>
                <a:highlight>
                  <a:srgbClr val="FFFFFF"/>
                </a:highlight>
                <a:latin typeface="Arial"/>
                <a:ea typeface="Arial"/>
                <a:cs typeface="Arial"/>
                <a:sym typeface="Arial"/>
              </a:rPr>
              <a:t> -Chrome</a:t>
            </a:r>
            <a:endParaRPr sz="1200">
              <a:solidFill>
                <a:srgbClr val="222222"/>
              </a:solidFill>
              <a:highlight>
                <a:srgbClr val="FFFFFF"/>
              </a:highlight>
              <a:latin typeface="Arial"/>
              <a:ea typeface="Arial"/>
              <a:cs typeface="Arial"/>
              <a:sym typeface="Arial"/>
            </a:endParaRPr>
          </a:p>
          <a:p>
            <a:pPr indent="0" lvl="0" marL="228600" rtl="0" algn="l">
              <a:spcBef>
                <a:spcPts val="1000"/>
              </a:spcBef>
              <a:spcAft>
                <a:spcPts val="0"/>
              </a:spcAft>
              <a:buNone/>
            </a:pPr>
            <a:r>
              <a:rPr lang="en-CA" sz="1200">
                <a:solidFill>
                  <a:srgbClr val="222222"/>
                </a:solidFill>
                <a:highlight>
                  <a:srgbClr val="FFFFFF"/>
                </a:highlight>
                <a:latin typeface="Arial"/>
                <a:ea typeface="Arial"/>
                <a:cs typeface="Arial"/>
                <a:sym typeface="Arial"/>
              </a:rPr>
              <a:t>-Firefox</a:t>
            </a:r>
            <a:endParaRPr sz="1200">
              <a:solidFill>
                <a:srgbClr val="222222"/>
              </a:solidFill>
              <a:highlight>
                <a:srgbClr val="FFFFFF"/>
              </a:highlight>
              <a:latin typeface="Arial"/>
              <a:ea typeface="Arial"/>
              <a:cs typeface="Arial"/>
              <a:sym typeface="Arial"/>
            </a:endParaRPr>
          </a:p>
          <a:p>
            <a:pPr indent="0" lvl="0" marL="228600" rtl="0" algn="l">
              <a:spcBef>
                <a:spcPts val="1000"/>
              </a:spcBef>
              <a:spcAft>
                <a:spcPts val="0"/>
              </a:spcAft>
              <a:buNone/>
            </a:pPr>
            <a:r>
              <a:rPr lang="en-CA" sz="1200">
                <a:solidFill>
                  <a:srgbClr val="222222"/>
                </a:solidFill>
                <a:highlight>
                  <a:srgbClr val="FFFFFF"/>
                </a:highlight>
                <a:latin typeface="Arial"/>
                <a:ea typeface="Arial"/>
                <a:cs typeface="Arial"/>
                <a:sym typeface="Arial"/>
              </a:rPr>
              <a:t>-Safari</a:t>
            </a:r>
            <a:endParaRPr sz="1200">
              <a:solidFill>
                <a:srgbClr val="222222"/>
              </a:solidFill>
              <a:highlight>
                <a:srgbClr val="FFFFFF"/>
              </a:highlight>
              <a:latin typeface="Arial"/>
              <a:ea typeface="Arial"/>
              <a:cs typeface="Arial"/>
              <a:sym typeface="Arial"/>
            </a:endParaRPr>
          </a:p>
          <a:p>
            <a:pPr indent="0" lvl="0" marL="228600" rtl="0" algn="l">
              <a:spcBef>
                <a:spcPts val="1000"/>
              </a:spcBef>
              <a:spcAft>
                <a:spcPts val="0"/>
              </a:spcAft>
              <a:buNone/>
            </a:pPr>
            <a:r>
              <a:rPr lang="en-CA" sz="1200">
                <a:solidFill>
                  <a:srgbClr val="222222"/>
                </a:solidFill>
                <a:highlight>
                  <a:srgbClr val="FFFFFF"/>
                </a:highlight>
                <a:latin typeface="Arial"/>
                <a:ea typeface="Arial"/>
                <a:cs typeface="Arial"/>
                <a:sym typeface="Arial"/>
              </a:rPr>
              <a:t>-Internet Explorer</a:t>
            </a:r>
            <a:endParaRPr sz="1200">
              <a:solidFill>
                <a:srgbClr val="222222"/>
              </a:solidFill>
              <a:highlight>
                <a:srgbClr val="FFFFFF"/>
              </a:highlight>
              <a:latin typeface="Arial"/>
              <a:ea typeface="Arial"/>
              <a:cs typeface="Arial"/>
              <a:sym typeface="Arial"/>
            </a:endParaRPr>
          </a:p>
          <a:p>
            <a:pPr indent="0" lvl="0" marL="228600" rtl="0" algn="l">
              <a:spcBef>
                <a:spcPts val="1000"/>
              </a:spcBef>
              <a:spcAft>
                <a:spcPts val="0"/>
              </a:spcAft>
              <a:buNone/>
            </a:pPr>
            <a:r>
              <a:rPr lang="en-CA" sz="1200">
                <a:solidFill>
                  <a:srgbClr val="222222"/>
                </a:solidFill>
                <a:highlight>
                  <a:srgbClr val="FFFFFF"/>
                </a:highlight>
                <a:latin typeface="Arial"/>
                <a:ea typeface="Arial"/>
                <a:cs typeface="Arial"/>
                <a:sym typeface="Arial"/>
              </a:rPr>
              <a:t>-Edge.</a:t>
            </a:r>
            <a:endParaRPr sz="1200"/>
          </a:p>
          <a:p>
            <a:pPr indent="0" lvl="0" marL="228600" rtl="0" algn="l">
              <a:spcBef>
                <a:spcPts val="1000"/>
              </a:spcBef>
              <a:spcAft>
                <a:spcPts val="2100"/>
              </a:spcAft>
              <a:buNone/>
            </a:pPr>
            <a:r>
              <a:t/>
            </a:r>
            <a:endParaRPr/>
          </a:p>
        </p:txBody>
      </p:sp>
      <p:pic>
        <p:nvPicPr>
          <p:cNvPr descr="Image result for webpage icon" id="264" name="Google Shape;264;p29"/>
          <p:cNvPicPr preferRelativeResize="0"/>
          <p:nvPr/>
        </p:nvPicPr>
        <p:blipFill rotWithShape="1">
          <a:blip r:embed="rId5">
            <a:alphaModFix/>
          </a:blip>
          <a:srcRect b="0" l="0" r="0" t="0"/>
          <a:stretch/>
        </p:blipFill>
        <p:spPr>
          <a:xfrm>
            <a:off x="8697263" y="6092176"/>
            <a:ext cx="505329" cy="505329"/>
          </a:xfrm>
          <a:prstGeom prst="rect">
            <a:avLst/>
          </a:prstGeom>
          <a:noFill/>
          <a:ln>
            <a:noFill/>
          </a:ln>
        </p:spPr>
      </p:pic>
      <p:sp>
        <p:nvSpPr>
          <p:cNvPr id="265" name="Google Shape;265;p29"/>
          <p:cNvSpPr txBox="1"/>
          <p:nvPr/>
        </p:nvSpPr>
        <p:spPr>
          <a:xfrm>
            <a:off x="9140893" y="6160174"/>
            <a:ext cx="13791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Web Servers</a:t>
            </a:r>
            <a:endParaRPr b="1" sz="1800">
              <a:solidFill>
                <a:srgbClr val="C55A11"/>
              </a:solidFill>
              <a:latin typeface="Calibri"/>
              <a:ea typeface="Calibri"/>
              <a:cs typeface="Calibri"/>
              <a:sym typeface="Calibri"/>
            </a:endParaRPr>
          </a:p>
        </p:txBody>
      </p:sp>
      <p:pic>
        <p:nvPicPr>
          <p:cNvPr id="266" name="Google Shape;266;p29"/>
          <p:cNvPicPr preferRelativeResize="0"/>
          <p:nvPr/>
        </p:nvPicPr>
        <p:blipFill>
          <a:blip r:embed="rId7">
            <a:alphaModFix/>
          </a:blip>
          <a:stretch>
            <a:fillRect/>
          </a:stretch>
        </p:blipFill>
        <p:spPr>
          <a:xfrm>
            <a:off x="8410876" y="2631700"/>
            <a:ext cx="3416425" cy="3399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grpSp>
        <p:nvGrpSpPr>
          <p:cNvPr id="271" name="Google Shape;271;p30"/>
          <p:cNvGrpSpPr/>
          <p:nvPr/>
        </p:nvGrpSpPr>
        <p:grpSpPr>
          <a:xfrm>
            <a:off x="10641945" y="6092176"/>
            <a:ext cx="1185289" cy="439448"/>
            <a:chOff x="5598891" y="5389418"/>
            <a:chExt cx="1185289" cy="439448"/>
          </a:xfrm>
        </p:grpSpPr>
        <p:pic>
          <p:nvPicPr>
            <p:cNvPr id="272" name="Google Shape;272;p30"/>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273" name="Google Shape;273;p30"/>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274" name="Google Shape;274;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3.4) Web Server Hardware &amp; Software</a:t>
            </a:r>
            <a:endParaRPr>
              <a:solidFill>
                <a:schemeClr val="dk1"/>
              </a:solidFill>
              <a:latin typeface="Lobster"/>
              <a:ea typeface="Lobster"/>
              <a:cs typeface="Lobster"/>
              <a:sym typeface="Lobster"/>
            </a:endParaRPr>
          </a:p>
        </p:txBody>
      </p:sp>
      <p:sp>
        <p:nvSpPr>
          <p:cNvPr id="275" name="Google Shape;275;p3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does a Web Server do?</a:t>
            </a:r>
            <a:endParaRPr/>
          </a:p>
          <a:p>
            <a:pPr indent="-50800" lvl="0" marL="228600" rtl="0" algn="l">
              <a:lnSpc>
                <a:spcPct val="90000"/>
              </a:lnSpc>
              <a:spcBef>
                <a:spcPts val="1000"/>
              </a:spcBef>
              <a:spcAft>
                <a:spcPts val="0"/>
              </a:spcAft>
              <a:buClr>
                <a:schemeClr val="dk1"/>
              </a:buClr>
              <a:buSzPts val="2800"/>
              <a:buNone/>
            </a:pPr>
            <a:r>
              <a:rPr lang="en-CA" sz="1200">
                <a:solidFill>
                  <a:srgbClr val="222222"/>
                </a:solidFill>
                <a:highlight>
                  <a:srgbClr val="FFFFFF"/>
                </a:highlight>
                <a:latin typeface="Arial"/>
                <a:ea typeface="Arial"/>
                <a:cs typeface="Arial"/>
                <a:sym typeface="Arial"/>
              </a:rPr>
              <a:t>The primary function of a </a:t>
            </a:r>
            <a:r>
              <a:rPr b="1" lang="en-CA" sz="1200">
                <a:solidFill>
                  <a:srgbClr val="222222"/>
                </a:solidFill>
                <a:highlight>
                  <a:srgbClr val="FFFFFF"/>
                </a:highlight>
                <a:latin typeface="Arial"/>
                <a:ea typeface="Arial"/>
                <a:cs typeface="Arial"/>
                <a:sym typeface="Arial"/>
              </a:rPr>
              <a:t>web server</a:t>
            </a:r>
            <a:r>
              <a:rPr lang="en-CA" sz="1200">
                <a:solidFill>
                  <a:srgbClr val="222222"/>
                </a:solidFill>
                <a:highlight>
                  <a:srgbClr val="FFFFFF"/>
                </a:highlight>
                <a:latin typeface="Arial"/>
                <a:ea typeface="Arial"/>
                <a:cs typeface="Arial"/>
                <a:sym typeface="Arial"/>
              </a:rPr>
              <a:t> is to store, process and deliver </a:t>
            </a:r>
            <a:r>
              <a:rPr b="1" lang="en-CA" sz="1200">
                <a:solidFill>
                  <a:srgbClr val="222222"/>
                </a:solidFill>
                <a:highlight>
                  <a:srgbClr val="FFFFFF"/>
                </a:highlight>
                <a:latin typeface="Arial"/>
                <a:ea typeface="Arial"/>
                <a:cs typeface="Arial"/>
                <a:sym typeface="Arial"/>
              </a:rPr>
              <a:t>web</a:t>
            </a:r>
            <a:r>
              <a:rPr lang="en-CA" sz="1200">
                <a:solidFill>
                  <a:srgbClr val="222222"/>
                </a:solidFill>
                <a:highlight>
                  <a:srgbClr val="FFFFFF"/>
                </a:highlight>
                <a:latin typeface="Arial"/>
                <a:ea typeface="Arial"/>
                <a:cs typeface="Arial"/>
                <a:sym typeface="Arial"/>
              </a:rPr>
              <a:t> pages to clients. The communication between client and </a:t>
            </a:r>
            <a:r>
              <a:rPr b="1" lang="en-CA" sz="1200">
                <a:solidFill>
                  <a:srgbClr val="222222"/>
                </a:solidFill>
                <a:highlight>
                  <a:srgbClr val="FFFFFF"/>
                </a:highlight>
                <a:latin typeface="Arial"/>
                <a:ea typeface="Arial"/>
                <a:cs typeface="Arial"/>
                <a:sym typeface="Arial"/>
              </a:rPr>
              <a:t>server</a:t>
            </a:r>
            <a:r>
              <a:rPr lang="en-CA" sz="1200">
                <a:solidFill>
                  <a:srgbClr val="222222"/>
                </a:solidFill>
                <a:highlight>
                  <a:srgbClr val="FFFFFF"/>
                </a:highlight>
                <a:latin typeface="Arial"/>
                <a:ea typeface="Arial"/>
                <a:cs typeface="Arial"/>
                <a:sym typeface="Arial"/>
              </a:rPr>
              <a:t> takes place using the Hypertext Transfer Protocol (HTTP).</a:t>
            </a:r>
            <a:endParaRPr/>
          </a:p>
          <a:p>
            <a:pPr indent="-228600" lvl="0" marL="228600" rtl="0" algn="l">
              <a:lnSpc>
                <a:spcPct val="90000"/>
              </a:lnSpc>
              <a:spcBef>
                <a:spcPts val="1000"/>
              </a:spcBef>
              <a:spcAft>
                <a:spcPts val="0"/>
              </a:spcAft>
              <a:buClr>
                <a:schemeClr val="dk1"/>
              </a:buClr>
              <a:buSzPts val="2800"/>
              <a:buChar char="●"/>
            </a:pPr>
            <a:r>
              <a:rPr lang="en-CA"/>
              <a:t>Where are Web Servers located in the Network / Internet?</a:t>
            </a:r>
            <a:endParaRPr/>
          </a:p>
          <a:p>
            <a:pPr indent="0" lvl="0" marL="0" rtl="0" algn="l">
              <a:lnSpc>
                <a:spcPct val="115000"/>
              </a:lnSpc>
              <a:spcBef>
                <a:spcPts val="0"/>
              </a:spcBef>
              <a:spcAft>
                <a:spcPts val="0"/>
              </a:spcAft>
              <a:buNone/>
            </a:pPr>
            <a:r>
              <a:rPr lang="en-CA" sz="1150">
                <a:solidFill>
                  <a:srgbClr val="333333"/>
                </a:solidFill>
                <a:latin typeface="Georgia"/>
                <a:ea typeface="Georgia"/>
                <a:cs typeface="Georgia"/>
                <a:sym typeface="Georgia"/>
              </a:rPr>
              <a:t>The web servers ( and DB servers and Mail servers, media server etc.) of any organisation are generally hosted in a special facility called a data centre.</a:t>
            </a:r>
            <a:endParaRPr sz="1150">
              <a:solidFill>
                <a:srgbClr val="333333"/>
              </a:solidFill>
              <a:latin typeface="Georgia"/>
              <a:ea typeface="Georgia"/>
              <a:cs typeface="Georgia"/>
              <a:sym typeface="Georgia"/>
            </a:endParaRPr>
          </a:p>
          <a:p>
            <a:pPr indent="0" lvl="0" marL="0" rtl="0" algn="l">
              <a:lnSpc>
                <a:spcPct val="115000"/>
              </a:lnSpc>
              <a:spcBef>
                <a:spcPts val="1100"/>
              </a:spcBef>
              <a:spcAft>
                <a:spcPts val="0"/>
              </a:spcAft>
              <a:buNone/>
            </a:pPr>
            <a:r>
              <a:rPr lang="en-CA" sz="1150">
                <a:solidFill>
                  <a:srgbClr val="333333"/>
                </a:solidFill>
                <a:latin typeface="Georgia"/>
                <a:ea typeface="Georgia"/>
                <a:cs typeface="Georgia"/>
                <a:sym typeface="Georgia"/>
              </a:rPr>
              <a:t>A Data Centre is a specialized facility to host computers and related components like network, storage &amp; security devices .</a:t>
            </a:r>
            <a:endParaRPr sz="1150">
              <a:solidFill>
                <a:srgbClr val="333333"/>
              </a:solidFill>
              <a:latin typeface="Georgia"/>
              <a:ea typeface="Georgia"/>
              <a:cs typeface="Georgia"/>
              <a:sym typeface="Georgia"/>
            </a:endParaRPr>
          </a:p>
          <a:p>
            <a:pPr indent="0" lvl="0" marL="0" rtl="0" algn="l">
              <a:lnSpc>
                <a:spcPct val="115000"/>
              </a:lnSpc>
              <a:spcBef>
                <a:spcPts val="1100"/>
              </a:spcBef>
              <a:spcAft>
                <a:spcPts val="0"/>
              </a:spcAft>
              <a:buNone/>
            </a:pPr>
            <a:r>
              <a:rPr lang="en-CA" sz="1150">
                <a:solidFill>
                  <a:srgbClr val="333333"/>
                </a:solidFill>
                <a:latin typeface="Georgia"/>
                <a:ea typeface="Georgia"/>
                <a:cs typeface="Georgia"/>
                <a:sym typeface="Georgia"/>
              </a:rPr>
              <a:t>A company may a hire a data centre or own one.</a:t>
            </a:r>
            <a:endParaRPr/>
          </a:p>
          <a:p>
            <a:pPr indent="-228600" lvl="0" marL="228600" rtl="0" algn="l">
              <a:lnSpc>
                <a:spcPct val="90000"/>
              </a:lnSpc>
              <a:spcBef>
                <a:spcPts val="1100"/>
              </a:spcBef>
              <a:spcAft>
                <a:spcPts val="0"/>
              </a:spcAft>
              <a:buClr>
                <a:schemeClr val="dk1"/>
              </a:buClr>
              <a:buSzPts val="2800"/>
              <a:buChar char="●"/>
            </a:pPr>
            <a:r>
              <a:rPr lang="en-CA"/>
              <a:t>What special Software is needed for a Web Server</a:t>
            </a:r>
            <a:endParaRPr/>
          </a:p>
          <a:p>
            <a:pPr indent="-50800" lvl="0" marL="228600" rtl="0" algn="l">
              <a:lnSpc>
                <a:spcPct val="90000"/>
              </a:lnSpc>
              <a:spcBef>
                <a:spcPts val="1000"/>
              </a:spcBef>
              <a:spcAft>
                <a:spcPts val="0"/>
              </a:spcAft>
              <a:buClr>
                <a:schemeClr val="dk1"/>
              </a:buClr>
              <a:buSzPts val="2800"/>
              <a:buNone/>
            </a:pPr>
            <a:r>
              <a:rPr lang="en-CA" sz="1200">
                <a:solidFill>
                  <a:srgbClr val="222222"/>
                </a:solidFill>
                <a:highlight>
                  <a:srgbClr val="FFFFFF"/>
                </a:highlight>
                <a:latin typeface="Arial"/>
                <a:ea typeface="Arial"/>
                <a:cs typeface="Arial"/>
                <a:sym typeface="Arial"/>
              </a:rPr>
              <a:t>In order to set up a </a:t>
            </a:r>
            <a:r>
              <a:rPr b="1" lang="en-CA" sz="1200">
                <a:solidFill>
                  <a:srgbClr val="222222"/>
                </a:solidFill>
                <a:highlight>
                  <a:srgbClr val="FFFFFF"/>
                </a:highlight>
                <a:latin typeface="Arial"/>
                <a:ea typeface="Arial"/>
                <a:cs typeface="Arial"/>
                <a:sym typeface="Arial"/>
              </a:rPr>
              <a:t>Web server</a:t>
            </a:r>
            <a:r>
              <a:rPr lang="en-CA" sz="1200">
                <a:solidFill>
                  <a:srgbClr val="222222"/>
                </a:solidFill>
                <a:highlight>
                  <a:srgbClr val="FFFFFF"/>
                </a:highlight>
                <a:latin typeface="Arial"/>
                <a:ea typeface="Arial"/>
                <a:cs typeface="Arial"/>
                <a:sym typeface="Arial"/>
              </a:rPr>
              <a:t>, </a:t>
            </a:r>
            <a:r>
              <a:rPr b="1" lang="en-CA" sz="1200">
                <a:solidFill>
                  <a:srgbClr val="222222"/>
                </a:solidFill>
                <a:highlight>
                  <a:srgbClr val="FFFFFF"/>
                </a:highlight>
                <a:latin typeface="Arial"/>
                <a:ea typeface="Arial"/>
                <a:cs typeface="Arial"/>
                <a:sym typeface="Arial"/>
              </a:rPr>
              <a:t>you need</a:t>
            </a:r>
            <a:r>
              <a:rPr lang="en-CA" sz="1200">
                <a:solidFill>
                  <a:srgbClr val="222222"/>
                </a:solidFill>
                <a:highlight>
                  <a:srgbClr val="FFFFFF"/>
                </a:highlight>
                <a:latin typeface="Arial"/>
                <a:ea typeface="Arial"/>
                <a:cs typeface="Arial"/>
                <a:sym typeface="Arial"/>
              </a:rPr>
              <a:t> a dedicated computer (PC or Macintosh) running Windows/95, Windows/NT, or Linux or a Macintosh computer running MacOS. You also need a direct Internet connection and TCP/IP </a:t>
            </a:r>
            <a:r>
              <a:rPr b="1" lang="en-CA" sz="1200">
                <a:solidFill>
                  <a:srgbClr val="222222"/>
                </a:solidFill>
                <a:highlight>
                  <a:srgbClr val="FFFFFF"/>
                </a:highlight>
                <a:latin typeface="Arial"/>
                <a:ea typeface="Arial"/>
                <a:cs typeface="Arial"/>
                <a:sym typeface="Arial"/>
              </a:rPr>
              <a:t>software</a:t>
            </a:r>
            <a:r>
              <a:rPr lang="en-CA" sz="1200">
                <a:solidFill>
                  <a:srgbClr val="222222"/>
                </a:solidFill>
                <a:highlight>
                  <a:srgbClr val="FFFFFF"/>
                </a:highlight>
                <a:latin typeface="Arial"/>
                <a:ea typeface="Arial"/>
                <a:cs typeface="Arial"/>
                <a:sym typeface="Arial"/>
              </a:rPr>
              <a:t>. You can download shareware HTTP </a:t>
            </a:r>
            <a:r>
              <a:rPr b="1" lang="en-CA" sz="1200">
                <a:solidFill>
                  <a:srgbClr val="222222"/>
                </a:solidFill>
                <a:highlight>
                  <a:srgbClr val="FFFFFF"/>
                </a:highlight>
                <a:latin typeface="Arial"/>
                <a:ea typeface="Arial"/>
                <a:cs typeface="Arial"/>
                <a:sym typeface="Arial"/>
              </a:rPr>
              <a:t>software</a:t>
            </a:r>
            <a:r>
              <a:rPr lang="en-CA" sz="1200">
                <a:solidFill>
                  <a:srgbClr val="222222"/>
                </a:solidFill>
                <a:highlight>
                  <a:srgbClr val="FFFFFF"/>
                </a:highlight>
                <a:latin typeface="Arial"/>
                <a:ea typeface="Arial"/>
                <a:cs typeface="Arial"/>
                <a:sym typeface="Arial"/>
              </a:rPr>
              <a:t> for these platforms and operate your own </a:t>
            </a:r>
            <a:r>
              <a:rPr b="1" lang="en-CA" sz="1200">
                <a:solidFill>
                  <a:srgbClr val="222222"/>
                </a:solidFill>
                <a:highlight>
                  <a:srgbClr val="FFFFFF"/>
                </a:highlight>
                <a:latin typeface="Arial"/>
                <a:ea typeface="Arial"/>
                <a:cs typeface="Arial"/>
                <a:sym typeface="Arial"/>
              </a:rPr>
              <a:t>Web server</a:t>
            </a:r>
            <a:r>
              <a:rPr lang="en-CA" sz="1200">
                <a:solidFill>
                  <a:srgbClr val="222222"/>
                </a:solidFill>
                <a:highlight>
                  <a:srgbClr val="FFFFFF"/>
                </a:highlight>
                <a:latin typeface="Arial"/>
                <a:ea typeface="Arial"/>
                <a:cs typeface="Arial"/>
                <a:sym typeface="Arial"/>
              </a:rPr>
              <a:t>.</a:t>
            </a:r>
            <a:endParaRPr/>
          </a:p>
          <a:p>
            <a:pPr indent="-228600" lvl="0" marL="228600" rtl="0" algn="l">
              <a:lnSpc>
                <a:spcPct val="90000"/>
              </a:lnSpc>
              <a:spcBef>
                <a:spcPts val="1000"/>
              </a:spcBef>
              <a:spcAft>
                <a:spcPts val="0"/>
              </a:spcAft>
              <a:buClr>
                <a:schemeClr val="dk1"/>
              </a:buClr>
              <a:buSzPts val="2800"/>
              <a:buChar char="●"/>
            </a:pPr>
            <a:r>
              <a:rPr lang="en-CA"/>
              <a:t>What special Hardware is needed for a Web Server</a:t>
            </a:r>
            <a:endParaRPr/>
          </a:p>
          <a:p>
            <a:pPr indent="0" lvl="0" marL="228600" rtl="0" algn="l">
              <a:lnSpc>
                <a:spcPct val="90000"/>
              </a:lnSpc>
              <a:spcBef>
                <a:spcPts val="2100"/>
              </a:spcBef>
              <a:spcAft>
                <a:spcPts val="2100"/>
              </a:spcAft>
              <a:buNone/>
            </a:pPr>
            <a:r>
              <a:rPr lang="en-CA" sz="1200">
                <a:solidFill>
                  <a:srgbClr val="222222"/>
                </a:solidFill>
                <a:highlight>
                  <a:srgbClr val="FFFFFF"/>
                </a:highlight>
                <a:latin typeface="Arial"/>
                <a:ea typeface="Arial"/>
                <a:cs typeface="Arial"/>
                <a:sym typeface="Arial"/>
              </a:rPr>
              <a:t>In order to set up a </a:t>
            </a:r>
            <a:r>
              <a:rPr b="1" lang="en-CA" sz="1200">
                <a:solidFill>
                  <a:srgbClr val="222222"/>
                </a:solidFill>
                <a:highlight>
                  <a:srgbClr val="FFFFFF"/>
                </a:highlight>
                <a:latin typeface="Arial"/>
                <a:ea typeface="Arial"/>
                <a:cs typeface="Arial"/>
                <a:sym typeface="Arial"/>
              </a:rPr>
              <a:t>Web server</a:t>
            </a:r>
            <a:r>
              <a:rPr lang="en-CA" sz="1200">
                <a:solidFill>
                  <a:srgbClr val="222222"/>
                </a:solidFill>
                <a:highlight>
                  <a:srgbClr val="FFFFFF"/>
                </a:highlight>
                <a:latin typeface="Arial"/>
                <a:ea typeface="Arial"/>
                <a:cs typeface="Arial"/>
                <a:sym typeface="Arial"/>
              </a:rPr>
              <a:t>, </a:t>
            </a:r>
            <a:r>
              <a:rPr b="1" lang="en-CA" sz="1200">
                <a:solidFill>
                  <a:srgbClr val="222222"/>
                </a:solidFill>
                <a:highlight>
                  <a:srgbClr val="FFFFFF"/>
                </a:highlight>
                <a:latin typeface="Arial"/>
                <a:ea typeface="Arial"/>
                <a:cs typeface="Arial"/>
                <a:sym typeface="Arial"/>
              </a:rPr>
              <a:t>you need</a:t>
            </a:r>
            <a:r>
              <a:rPr lang="en-CA" sz="1200">
                <a:solidFill>
                  <a:srgbClr val="222222"/>
                </a:solidFill>
                <a:highlight>
                  <a:srgbClr val="FFFFFF"/>
                </a:highlight>
                <a:latin typeface="Arial"/>
                <a:ea typeface="Arial"/>
                <a:cs typeface="Arial"/>
                <a:sym typeface="Arial"/>
              </a:rPr>
              <a:t> a </a:t>
            </a:r>
            <a:r>
              <a:rPr b="1" lang="en-CA" sz="1200">
                <a:solidFill>
                  <a:srgbClr val="222222"/>
                </a:solidFill>
                <a:highlight>
                  <a:srgbClr val="FFFFFF"/>
                </a:highlight>
                <a:latin typeface="Arial"/>
                <a:ea typeface="Arial"/>
                <a:cs typeface="Arial"/>
                <a:sym typeface="Arial"/>
              </a:rPr>
              <a:t>dedicated</a:t>
            </a:r>
            <a:r>
              <a:rPr lang="en-CA" sz="1200">
                <a:solidFill>
                  <a:srgbClr val="222222"/>
                </a:solidFill>
                <a:highlight>
                  <a:srgbClr val="FFFFFF"/>
                </a:highlight>
                <a:latin typeface="Arial"/>
                <a:ea typeface="Arial"/>
                <a:cs typeface="Arial"/>
                <a:sym typeface="Arial"/>
              </a:rPr>
              <a:t> computer (PC or Macintosh) running Windows/95, Windows/NT, or Linux or a Macintosh computer running MacOS. You also need a direct Internet connection and TCP/IP software.</a:t>
            </a:r>
            <a:endParaRPr/>
          </a:p>
        </p:txBody>
      </p:sp>
      <p:pic>
        <p:nvPicPr>
          <p:cNvPr descr="Image result for webpage icon" id="276" name="Google Shape;276;p30"/>
          <p:cNvPicPr preferRelativeResize="0"/>
          <p:nvPr/>
        </p:nvPicPr>
        <p:blipFill rotWithShape="1">
          <a:blip r:embed="rId5">
            <a:alphaModFix/>
          </a:blip>
          <a:srcRect b="0" l="0" r="0" t="0"/>
          <a:stretch/>
        </p:blipFill>
        <p:spPr>
          <a:xfrm>
            <a:off x="8697263" y="6092176"/>
            <a:ext cx="505329" cy="505329"/>
          </a:xfrm>
          <a:prstGeom prst="rect">
            <a:avLst/>
          </a:prstGeom>
          <a:noFill/>
          <a:ln>
            <a:noFill/>
          </a:ln>
        </p:spPr>
      </p:pic>
      <p:sp>
        <p:nvSpPr>
          <p:cNvPr id="277" name="Google Shape;277;p30"/>
          <p:cNvSpPr txBox="1"/>
          <p:nvPr/>
        </p:nvSpPr>
        <p:spPr>
          <a:xfrm>
            <a:off x="9140893" y="6160174"/>
            <a:ext cx="137903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Web Servers</a:t>
            </a:r>
            <a:endParaRPr b="1" sz="1800">
              <a:solidFill>
                <a:srgbClr val="C55A11"/>
              </a:solidFill>
              <a:latin typeface="Calibri"/>
              <a:ea typeface="Calibri"/>
              <a:cs typeface="Calibri"/>
              <a:sym typeface="Calibri"/>
            </a:endParaRPr>
          </a:p>
        </p:txBody>
      </p:sp>
      <p:pic>
        <p:nvPicPr>
          <p:cNvPr id="278" name="Google Shape;278;p30"/>
          <p:cNvPicPr preferRelativeResize="0"/>
          <p:nvPr/>
        </p:nvPicPr>
        <p:blipFill>
          <a:blip r:embed="rId7">
            <a:alphaModFix/>
          </a:blip>
          <a:stretch>
            <a:fillRect/>
          </a:stretch>
        </p:blipFill>
        <p:spPr>
          <a:xfrm>
            <a:off x="8831400" y="297000"/>
            <a:ext cx="2995825" cy="1847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grpSp>
        <p:nvGrpSpPr>
          <p:cNvPr id="283" name="Google Shape;283;p31"/>
          <p:cNvGrpSpPr/>
          <p:nvPr/>
        </p:nvGrpSpPr>
        <p:grpSpPr>
          <a:xfrm>
            <a:off x="10641945" y="6092176"/>
            <a:ext cx="1185289" cy="439448"/>
            <a:chOff x="5598891" y="5389418"/>
            <a:chExt cx="1185289" cy="439448"/>
          </a:xfrm>
        </p:grpSpPr>
        <p:pic>
          <p:nvPicPr>
            <p:cNvPr id="284" name="Google Shape;284;p31"/>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285" name="Google Shape;285;p31"/>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286" name="Google Shape;286;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4) Domain Names &amp; IP Addresses</a:t>
            </a:r>
            <a:endParaRPr>
              <a:solidFill>
                <a:schemeClr val="dk1"/>
              </a:solidFill>
              <a:latin typeface="Lobster"/>
              <a:ea typeface="Lobster"/>
              <a:cs typeface="Lobster"/>
              <a:sym typeface="Lobster"/>
            </a:endParaRPr>
          </a:p>
        </p:txBody>
      </p:sp>
      <p:sp>
        <p:nvSpPr>
          <p:cNvPr id="287" name="Google Shape;287;p3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Section Topics</a:t>
            </a:r>
            <a:endParaRPr/>
          </a:p>
          <a:p>
            <a:pPr indent="-228600" lvl="1" marL="685800" rtl="0" algn="l">
              <a:lnSpc>
                <a:spcPct val="90000"/>
              </a:lnSpc>
              <a:spcBef>
                <a:spcPts val="500"/>
              </a:spcBef>
              <a:spcAft>
                <a:spcPts val="0"/>
              </a:spcAft>
              <a:buClr>
                <a:schemeClr val="dk1"/>
              </a:buClr>
              <a:buSzPts val="2400"/>
              <a:buChar char="○"/>
            </a:pPr>
            <a:r>
              <a:rPr lang="en-CA"/>
              <a:t>What is a Domain Name?</a:t>
            </a:r>
            <a:endParaRPr/>
          </a:p>
          <a:p>
            <a:pPr indent="-228600" lvl="1" marL="685800" rtl="0" algn="l">
              <a:lnSpc>
                <a:spcPct val="90000"/>
              </a:lnSpc>
              <a:spcBef>
                <a:spcPts val="500"/>
              </a:spcBef>
              <a:spcAft>
                <a:spcPts val="0"/>
              </a:spcAft>
              <a:buClr>
                <a:schemeClr val="dk1"/>
              </a:buClr>
              <a:buSzPts val="2400"/>
              <a:buChar char="○"/>
            </a:pPr>
            <a:r>
              <a:rPr lang="en-CA"/>
              <a:t>What is an IP Address?</a:t>
            </a:r>
            <a:endParaRPr/>
          </a:p>
          <a:p>
            <a:pPr indent="-228600" lvl="1" marL="685800" rtl="0" algn="l">
              <a:lnSpc>
                <a:spcPct val="90000"/>
              </a:lnSpc>
              <a:spcBef>
                <a:spcPts val="500"/>
              </a:spcBef>
              <a:spcAft>
                <a:spcPts val="2100"/>
              </a:spcAft>
              <a:buClr>
                <a:schemeClr val="dk1"/>
              </a:buClr>
              <a:buSzPts val="2400"/>
              <a:buChar char="○"/>
            </a:pPr>
            <a:r>
              <a:rPr lang="en-CA"/>
              <a:t>Controls the assignment of Names &amp; Addresses?</a:t>
            </a:r>
            <a:endParaRPr/>
          </a:p>
        </p:txBody>
      </p:sp>
      <p:pic>
        <p:nvPicPr>
          <p:cNvPr descr="Image result for domain name icon" id="288" name="Google Shape;288;p31"/>
          <p:cNvPicPr preferRelativeResize="0"/>
          <p:nvPr/>
        </p:nvPicPr>
        <p:blipFill rotWithShape="1">
          <a:blip r:embed="rId5">
            <a:alphaModFix/>
          </a:blip>
          <a:srcRect b="0" l="0" r="0" t="0"/>
          <a:stretch/>
        </p:blipFill>
        <p:spPr>
          <a:xfrm>
            <a:off x="8486054" y="6092177"/>
            <a:ext cx="439448" cy="439448"/>
          </a:xfrm>
          <a:prstGeom prst="rect">
            <a:avLst/>
          </a:prstGeom>
          <a:noFill/>
          <a:ln>
            <a:noFill/>
          </a:ln>
        </p:spPr>
      </p:pic>
      <p:sp>
        <p:nvSpPr>
          <p:cNvPr id="289" name="Google Shape;289;p31"/>
          <p:cNvSpPr txBox="1"/>
          <p:nvPr/>
        </p:nvSpPr>
        <p:spPr>
          <a:xfrm>
            <a:off x="8875316" y="6127234"/>
            <a:ext cx="1648208"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Domain Names</a:t>
            </a:r>
            <a:endParaRPr b="1" sz="1800">
              <a:solidFill>
                <a:srgbClr val="C55A11"/>
              </a:solidFill>
              <a:latin typeface="Calibri"/>
              <a:ea typeface="Calibri"/>
              <a:cs typeface="Calibri"/>
              <a:sym typeface="Calibri"/>
            </a:endParaRPr>
          </a:p>
        </p:txBody>
      </p:sp>
      <p:pic>
        <p:nvPicPr>
          <p:cNvPr descr="Image result for Domain NAmes" id="290" name="Google Shape;290;p31"/>
          <p:cNvPicPr preferRelativeResize="0"/>
          <p:nvPr/>
        </p:nvPicPr>
        <p:blipFill rotWithShape="1">
          <a:blip r:embed="rId7">
            <a:alphaModFix/>
          </a:blip>
          <a:srcRect b="0" l="0" r="0" t="0"/>
          <a:stretch/>
        </p:blipFill>
        <p:spPr>
          <a:xfrm>
            <a:off x="1627093" y="3886863"/>
            <a:ext cx="4292273" cy="260970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grpSp>
        <p:nvGrpSpPr>
          <p:cNvPr id="295" name="Google Shape;295;p32"/>
          <p:cNvGrpSpPr/>
          <p:nvPr/>
        </p:nvGrpSpPr>
        <p:grpSpPr>
          <a:xfrm>
            <a:off x="10641945" y="6092176"/>
            <a:ext cx="1185289" cy="439448"/>
            <a:chOff x="5598891" y="5389418"/>
            <a:chExt cx="1185289" cy="439448"/>
          </a:xfrm>
        </p:grpSpPr>
        <p:pic>
          <p:nvPicPr>
            <p:cNvPr id="296" name="Google Shape;296;p32"/>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297" name="Google Shape;297;p32"/>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298" name="Google Shape;298;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4.1) What is a Domain Name?</a:t>
            </a:r>
            <a:endParaRPr>
              <a:solidFill>
                <a:schemeClr val="dk1"/>
              </a:solidFill>
              <a:latin typeface="Lobster"/>
              <a:ea typeface="Lobster"/>
              <a:cs typeface="Lobster"/>
              <a:sym typeface="Lobster"/>
            </a:endParaRPr>
          </a:p>
        </p:txBody>
      </p:sp>
      <p:sp>
        <p:nvSpPr>
          <p:cNvPr id="299" name="Google Shape;299;p3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 Domain Name?</a:t>
            </a:r>
            <a:endParaRPr/>
          </a:p>
          <a:p>
            <a:pPr indent="-50800" lvl="0" marL="228600" rtl="0" algn="l">
              <a:lnSpc>
                <a:spcPct val="90000"/>
              </a:lnSpc>
              <a:spcBef>
                <a:spcPts val="1000"/>
              </a:spcBef>
              <a:spcAft>
                <a:spcPts val="0"/>
              </a:spcAft>
              <a:buClr>
                <a:schemeClr val="dk1"/>
              </a:buClr>
              <a:buSzPts val="2800"/>
              <a:buNone/>
            </a:pPr>
            <a:r>
              <a:rPr lang="en-CA" sz="1800">
                <a:solidFill>
                  <a:srgbClr val="222222"/>
                </a:solidFill>
                <a:highlight>
                  <a:srgbClr val="FFFFFF"/>
                </a:highlight>
              </a:rPr>
              <a:t>A domain name is a label that identifies a network domain: a distinct group of computers under a central administration or authority.</a:t>
            </a:r>
            <a:endParaRPr sz="1800"/>
          </a:p>
          <a:p>
            <a:pPr indent="-228600" lvl="0" marL="228600" rtl="0" algn="l">
              <a:lnSpc>
                <a:spcPct val="90000"/>
              </a:lnSpc>
              <a:spcBef>
                <a:spcPts val="1000"/>
              </a:spcBef>
              <a:spcAft>
                <a:spcPts val="0"/>
              </a:spcAft>
              <a:buClr>
                <a:schemeClr val="dk1"/>
              </a:buClr>
              <a:buSzPts val="2800"/>
              <a:buChar char="●"/>
            </a:pPr>
            <a:r>
              <a:rPr lang="en-CA"/>
              <a:t>How are Domain Names related to Web Pages?</a:t>
            </a:r>
            <a:endParaRPr/>
          </a:p>
          <a:p>
            <a:pPr indent="-50800" lvl="0" marL="228600" rtl="0" algn="l">
              <a:lnSpc>
                <a:spcPct val="90000"/>
              </a:lnSpc>
              <a:spcBef>
                <a:spcPts val="1000"/>
              </a:spcBef>
              <a:spcAft>
                <a:spcPts val="0"/>
              </a:spcAft>
              <a:buClr>
                <a:schemeClr val="dk1"/>
              </a:buClr>
              <a:buSzPts val="2800"/>
              <a:buNone/>
            </a:pPr>
            <a:r>
              <a:rPr lang="en-CA" sz="1800">
                <a:solidFill>
                  <a:srgbClr val="222222"/>
                </a:solidFill>
                <a:highlight>
                  <a:srgbClr val="FFFFFF"/>
                </a:highlight>
              </a:rPr>
              <a:t>Domain names are used in URLs to identify particular Web pages.</a:t>
            </a:r>
            <a:endParaRPr sz="1800"/>
          </a:p>
          <a:p>
            <a:pPr indent="-228600" lvl="0" marL="228600" rtl="0" algn="l">
              <a:lnSpc>
                <a:spcPct val="90000"/>
              </a:lnSpc>
              <a:spcBef>
                <a:spcPts val="1000"/>
              </a:spcBef>
              <a:spcAft>
                <a:spcPts val="0"/>
              </a:spcAft>
              <a:buClr>
                <a:schemeClr val="dk1"/>
              </a:buClr>
              <a:buSzPts val="2800"/>
              <a:buChar char="●"/>
            </a:pPr>
            <a:r>
              <a:rPr lang="en-CA"/>
              <a:t>How does my computer find and use Domain Names? </a:t>
            </a:r>
            <a:endParaRPr/>
          </a:p>
          <a:p>
            <a:pPr indent="0" lvl="0" marL="228600" rtl="0" algn="l">
              <a:lnSpc>
                <a:spcPct val="90000"/>
              </a:lnSpc>
              <a:spcBef>
                <a:spcPts val="2100"/>
              </a:spcBef>
              <a:spcAft>
                <a:spcPts val="2100"/>
              </a:spcAft>
              <a:buNone/>
            </a:pPr>
            <a:r>
              <a:rPr lang="en-CA" sz="1800">
                <a:solidFill>
                  <a:srgbClr val="222222"/>
                </a:solidFill>
                <a:highlight>
                  <a:srgbClr val="FFFFFF"/>
                </a:highlight>
              </a:rPr>
              <a:t>The domain name is one of the pieces inside of a URL. It is also the most easily recognized part of the entire address. When computer users type a web address directly into the field at the top of their browser window, it initiates a process of locating the page requested.</a:t>
            </a:r>
            <a:endParaRPr sz="1800"/>
          </a:p>
        </p:txBody>
      </p:sp>
      <p:pic>
        <p:nvPicPr>
          <p:cNvPr descr="Image result for domain name icon" id="300" name="Google Shape;300;p32"/>
          <p:cNvPicPr preferRelativeResize="0"/>
          <p:nvPr/>
        </p:nvPicPr>
        <p:blipFill rotWithShape="1">
          <a:blip r:embed="rId5">
            <a:alphaModFix/>
          </a:blip>
          <a:srcRect b="0" l="0" r="0" t="0"/>
          <a:stretch/>
        </p:blipFill>
        <p:spPr>
          <a:xfrm>
            <a:off x="8486054" y="6092177"/>
            <a:ext cx="439448" cy="439448"/>
          </a:xfrm>
          <a:prstGeom prst="rect">
            <a:avLst/>
          </a:prstGeom>
          <a:noFill/>
          <a:ln>
            <a:noFill/>
          </a:ln>
        </p:spPr>
      </p:pic>
      <p:sp>
        <p:nvSpPr>
          <p:cNvPr id="301" name="Google Shape;301;p32"/>
          <p:cNvSpPr txBox="1"/>
          <p:nvPr/>
        </p:nvSpPr>
        <p:spPr>
          <a:xfrm>
            <a:off x="8875316" y="6127234"/>
            <a:ext cx="1648208"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Domain Names</a:t>
            </a:r>
            <a:endParaRPr b="1" sz="1800">
              <a:solidFill>
                <a:srgbClr val="C55A11"/>
              </a:solidFill>
              <a:latin typeface="Calibri"/>
              <a:ea typeface="Calibri"/>
              <a:cs typeface="Calibri"/>
              <a:sym typeface="Calibri"/>
            </a:endParaRPr>
          </a:p>
        </p:txBody>
      </p:sp>
      <p:pic>
        <p:nvPicPr>
          <p:cNvPr descr="Image result for domain name" id="302" name="Google Shape;302;p32"/>
          <p:cNvPicPr preferRelativeResize="0"/>
          <p:nvPr/>
        </p:nvPicPr>
        <p:blipFill>
          <a:blip r:embed="rId7">
            <a:alphaModFix/>
          </a:blip>
          <a:stretch>
            <a:fillRect/>
          </a:stretch>
        </p:blipFill>
        <p:spPr>
          <a:xfrm>
            <a:off x="8875325" y="3028000"/>
            <a:ext cx="2952750" cy="1552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Table of Contents</a:t>
            </a:r>
            <a:endParaRPr>
              <a:solidFill>
                <a:schemeClr val="dk1"/>
              </a:solidFill>
              <a:latin typeface="Lobster"/>
              <a:ea typeface="Lobster"/>
              <a:cs typeface="Lobster"/>
              <a:sym typeface="Lobster"/>
            </a:endParaRPr>
          </a:p>
        </p:txBody>
      </p:sp>
      <p:sp>
        <p:nvSpPr>
          <p:cNvPr id="90" name="Google Shape;90;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514350" lvl="0" marL="514350" rtl="0" algn="l">
              <a:lnSpc>
                <a:spcPct val="90000"/>
              </a:lnSpc>
              <a:spcBef>
                <a:spcPts val="0"/>
              </a:spcBef>
              <a:spcAft>
                <a:spcPts val="0"/>
              </a:spcAft>
              <a:buClr>
                <a:schemeClr val="dk1"/>
              </a:buClr>
              <a:buSzPts val="2800"/>
              <a:buFont typeface="Calibri"/>
              <a:buAutoNum type="arabicPeriod"/>
            </a:pPr>
            <a:r>
              <a:rPr lang="en-CA" u="sng">
                <a:solidFill>
                  <a:schemeClr val="hlink"/>
                </a:solidFill>
                <a:hlinkClick action="ppaction://hlinksldjump" r:id="rId3"/>
              </a:rPr>
              <a:t>Some Useful Documentation</a:t>
            </a:r>
            <a:endParaRPr/>
          </a:p>
          <a:p>
            <a:pPr indent="-514350" lvl="0" marL="514350" rtl="0" algn="l">
              <a:lnSpc>
                <a:spcPct val="90000"/>
              </a:lnSpc>
              <a:spcBef>
                <a:spcPts val="1000"/>
              </a:spcBef>
              <a:spcAft>
                <a:spcPts val="0"/>
              </a:spcAft>
              <a:buClr>
                <a:schemeClr val="dk1"/>
              </a:buClr>
              <a:buSzPts val="2800"/>
              <a:buFont typeface="Calibri"/>
              <a:buAutoNum type="arabicPeriod"/>
            </a:pPr>
            <a:r>
              <a:rPr lang="en-CA" u="sng">
                <a:solidFill>
                  <a:schemeClr val="hlink"/>
                </a:solidFill>
                <a:hlinkClick action="ppaction://hlinksldjump" r:id="rId4"/>
              </a:rPr>
              <a:t>Some Basic Concepts</a:t>
            </a:r>
            <a:endParaRPr/>
          </a:p>
          <a:p>
            <a:pPr indent="-514350" lvl="0" marL="514350" rtl="0" algn="l">
              <a:lnSpc>
                <a:spcPct val="90000"/>
              </a:lnSpc>
              <a:spcBef>
                <a:spcPts val="1000"/>
              </a:spcBef>
              <a:spcAft>
                <a:spcPts val="0"/>
              </a:spcAft>
              <a:buClr>
                <a:schemeClr val="dk1"/>
              </a:buClr>
              <a:buSzPts val="2800"/>
              <a:buFont typeface="Calibri"/>
              <a:buAutoNum type="arabicPeriod"/>
            </a:pPr>
            <a:r>
              <a:rPr lang="en-CA" u="sng">
                <a:solidFill>
                  <a:schemeClr val="hlink"/>
                </a:solidFill>
                <a:hlinkClick action="ppaction://hlinksldjump" r:id="rId5"/>
              </a:rPr>
              <a:t>Web Servers &amp; Web Pages</a:t>
            </a:r>
            <a:endParaRPr/>
          </a:p>
          <a:p>
            <a:pPr indent="-514350" lvl="0" marL="514350" rtl="0" algn="l">
              <a:lnSpc>
                <a:spcPct val="90000"/>
              </a:lnSpc>
              <a:spcBef>
                <a:spcPts val="1000"/>
              </a:spcBef>
              <a:spcAft>
                <a:spcPts val="0"/>
              </a:spcAft>
              <a:buClr>
                <a:schemeClr val="dk1"/>
              </a:buClr>
              <a:buSzPts val="2800"/>
              <a:buFont typeface="Calibri"/>
              <a:buAutoNum type="arabicPeriod"/>
            </a:pPr>
            <a:r>
              <a:rPr lang="en-CA"/>
              <a:t>Domain Names &amp; IP Addresses</a:t>
            </a:r>
            <a:endParaRPr/>
          </a:p>
          <a:p>
            <a:pPr indent="-514350" lvl="0" marL="514350" rtl="0" algn="l">
              <a:lnSpc>
                <a:spcPct val="90000"/>
              </a:lnSpc>
              <a:spcBef>
                <a:spcPts val="1000"/>
              </a:spcBef>
              <a:spcAft>
                <a:spcPts val="0"/>
              </a:spcAft>
              <a:buClr>
                <a:schemeClr val="dk1"/>
              </a:buClr>
              <a:buSzPts val="2800"/>
              <a:buFont typeface="Calibri"/>
              <a:buAutoNum type="arabicPeriod"/>
            </a:pPr>
            <a:r>
              <a:rPr lang="en-CA"/>
              <a:t>Mail Servers &amp; Other Types of Servers</a:t>
            </a:r>
            <a:endParaRPr/>
          </a:p>
          <a:p>
            <a:pPr indent="-514350" lvl="0" marL="514350" rtl="0" algn="l">
              <a:lnSpc>
                <a:spcPct val="90000"/>
              </a:lnSpc>
              <a:spcBef>
                <a:spcPts val="1000"/>
              </a:spcBef>
              <a:spcAft>
                <a:spcPts val="0"/>
              </a:spcAft>
              <a:buClr>
                <a:schemeClr val="dk1"/>
              </a:buClr>
              <a:buSzPts val="2800"/>
              <a:buFont typeface="Calibri"/>
              <a:buAutoNum type="arabicPeriod"/>
            </a:pPr>
            <a:r>
              <a:rPr lang="en-CA"/>
              <a:t>Network Routing &amp; ISPs</a:t>
            </a:r>
            <a:endParaRPr/>
          </a:p>
          <a:p>
            <a:pPr indent="-514350" lvl="0" marL="514350" rtl="0" algn="l">
              <a:lnSpc>
                <a:spcPct val="90000"/>
              </a:lnSpc>
              <a:spcBef>
                <a:spcPts val="1000"/>
              </a:spcBef>
              <a:spcAft>
                <a:spcPts val="0"/>
              </a:spcAft>
              <a:buClr>
                <a:schemeClr val="dk1"/>
              </a:buClr>
              <a:buSzPts val="2800"/>
              <a:buFont typeface="Calibri"/>
              <a:buAutoNum type="arabicPeriod"/>
            </a:pPr>
            <a:r>
              <a:rPr lang="en-CA"/>
              <a:t>Local Area &amp; Wide Area Networks &amp; VPNs</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2100"/>
              </a:spcAft>
              <a:buClr>
                <a:schemeClr val="dk1"/>
              </a:buClr>
              <a:buSzPts val="2800"/>
              <a:buNone/>
            </a:pPr>
            <a:r>
              <a:t/>
            </a:r>
            <a:endParaRPr/>
          </a:p>
        </p:txBody>
      </p:sp>
      <p:pic>
        <p:nvPicPr>
          <p:cNvPr descr="Image result for internet" id="91" name="Google Shape;91;p15"/>
          <p:cNvPicPr preferRelativeResize="0"/>
          <p:nvPr/>
        </p:nvPicPr>
        <p:blipFill>
          <a:blip r:embed="rId6">
            <a:alphaModFix/>
          </a:blip>
          <a:stretch>
            <a:fillRect/>
          </a:stretch>
        </p:blipFill>
        <p:spPr>
          <a:xfrm>
            <a:off x="7222050" y="1564475"/>
            <a:ext cx="4208725" cy="26959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grpSp>
        <p:nvGrpSpPr>
          <p:cNvPr id="307" name="Google Shape;307;p33"/>
          <p:cNvGrpSpPr/>
          <p:nvPr/>
        </p:nvGrpSpPr>
        <p:grpSpPr>
          <a:xfrm>
            <a:off x="10641945" y="6092176"/>
            <a:ext cx="1185289" cy="439448"/>
            <a:chOff x="5598891" y="5389418"/>
            <a:chExt cx="1185289" cy="439448"/>
          </a:xfrm>
        </p:grpSpPr>
        <p:pic>
          <p:nvPicPr>
            <p:cNvPr id="308" name="Google Shape;308;p33"/>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309" name="Google Shape;309;p33"/>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310" name="Google Shape;310;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4.2) What is an IP Address?</a:t>
            </a:r>
            <a:endParaRPr>
              <a:solidFill>
                <a:schemeClr val="dk1"/>
              </a:solidFill>
              <a:latin typeface="Lobster"/>
              <a:ea typeface="Lobster"/>
              <a:cs typeface="Lobster"/>
              <a:sym typeface="Lobster"/>
            </a:endParaRPr>
          </a:p>
        </p:txBody>
      </p:sp>
      <p:sp>
        <p:nvSpPr>
          <p:cNvPr id="311" name="Google Shape;311;p3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an IP Address?</a:t>
            </a:r>
            <a:endParaRPr/>
          </a:p>
          <a:p>
            <a:pPr indent="-50800" lvl="0" marL="228600" rtl="0" algn="l">
              <a:lnSpc>
                <a:spcPct val="90000"/>
              </a:lnSpc>
              <a:spcBef>
                <a:spcPts val="1000"/>
              </a:spcBef>
              <a:spcAft>
                <a:spcPts val="0"/>
              </a:spcAft>
              <a:buClr>
                <a:schemeClr val="dk1"/>
              </a:buClr>
              <a:buSzPts val="2800"/>
              <a:buNone/>
            </a:pPr>
            <a:r>
              <a:rPr lang="en-CA" sz="1800">
                <a:solidFill>
                  <a:srgbClr val="222222"/>
                </a:solidFill>
                <a:highlight>
                  <a:srgbClr val="FFFFFF"/>
                </a:highlight>
              </a:rPr>
              <a:t>A unique string of numbers separated by periods that identifies each computer using the Internet Protocol to communicate over a network.</a:t>
            </a:r>
            <a:endParaRPr b="1" sz="1800"/>
          </a:p>
          <a:p>
            <a:pPr indent="-228600" lvl="0" marL="228600" rtl="0" algn="l">
              <a:lnSpc>
                <a:spcPct val="90000"/>
              </a:lnSpc>
              <a:spcBef>
                <a:spcPts val="1000"/>
              </a:spcBef>
              <a:spcAft>
                <a:spcPts val="0"/>
              </a:spcAft>
              <a:buClr>
                <a:schemeClr val="dk1"/>
              </a:buClr>
              <a:buSzPts val="2800"/>
              <a:buChar char="●"/>
            </a:pPr>
            <a:r>
              <a:rPr lang="en-CA"/>
              <a:t>What is the difference between IPv4 and IPv6?</a:t>
            </a:r>
            <a:endParaRPr/>
          </a:p>
          <a:p>
            <a:pPr indent="-50800" lvl="0" marL="228600" rtl="0" algn="l">
              <a:lnSpc>
                <a:spcPct val="90000"/>
              </a:lnSpc>
              <a:spcBef>
                <a:spcPts val="1000"/>
              </a:spcBef>
              <a:spcAft>
                <a:spcPts val="0"/>
              </a:spcAft>
              <a:buClr>
                <a:schemeClr val="dk1"/>
              </a:buClr>
              <a:buSzPts val="2800"/>
              <a:buNone/>
            </a:pPr>
            <a:r>
              <a:rPr lang="en-CA" sz="1800">
                <a:solidFill>
                  <a:srgbClr val="222222"/>
                </a:solidFill>
                <a:highlight>
                  <a:srgbClr val="FFFFFF"/>
                </a:highlight>
              </a:rPr>
              <a:t>A 32-bit numeric address (IPv4) is written in decimal as four numbers separated by periods. IPv6 addresses are 128-bit IP address written in hexadecimal and separated by colons</a:t>
            </a:r>
            <a:endParaRPr sz="1800"/>
          </a:p>
          <a:p>
            <a:pPr indent="-228600" lvl="0" marL="228600" rtl="0" algn="l">
              <a:lnSpc>
                <a:spcPct val="90000"/>
              </a:lnSpc>
              <a:spcBef>
                <a:spcPts val="1000"/>
              </a:spcBef>
              <a:spcAft>
                <a:spcPts val="0"/>
              </a:spcAft>
              <a:buClr>
                <a:schemeClr val="dk1"/>
              </a:buClr>
              <a:buSzPts val="2800"/>
              <a:buChar char="●"/>
            </a:pPr>
            <a:r>
              <a:rPr lang="en-CA"/>
              <a:t>How does my computer convert a Domain Name to an IP Address?</a:t>
            </a:r>
            <a:endParaRPr/>
          </a:p>
          <a:p>
            <a:pPr indent="0" lvl="0" marL="228600" rtl="0" algn="l">
              <a:lnSpc>
                <a:spcPct val="90000"/>
              </a:lnSpc>
              <a:spcBef>
                <a:spcPts val="2100"/>
              </a:spcBef>
              <a:spcAft>
                <a:spcPts val="2100"/>
              </a:spcAft>
              <a:buNone/>
            </a:pPr>
            <a:r>
              <a:rPr lang="en-CA" sz="1800"/>
              <a:t>A domain name is associated with an IP Address </a:t>
            </a:r>
            <a:r>
              <a:rPr lang="en-CA" sz="1800"/>
              <a:t>automatically</a:t>
            </a:r>
            <a:r>
              <a:rPr lang="en-CA" sz="1800"/>
              <a:t>. The address cna change over time, and sometimes multiple addresses can be used to associate with a single domain name. The assignment of IP </a:t>
            </a:r>
            <a:r>
              <a:rPr lang="en-CA" sz="1800"/>
              <a:t>Addresses</a:t>
            </a:r>
            <a:r>
              <a:rPr lang="en-CA" sz="1800"/>
              <a:t> to a domain is done through the Domain Name System (DNS).</a:t>
            </a:r>
            <a:endParaRPr sz="1800"/>
          </a:p>
        </p:txBody>
      </p:sp>
      <p:pic>
        <p:nvPicPr>
          <p:cNvPr descr="Image result for domain name icon" id="312" name="Google Shape;312;p33"/>
          <p:cNvPicPr preferRelativeResize="0"/>
          <p:nvPr/>
        </p:nvPicPr>
        <p:blipFill rotWithShape="1">
          <a:blip r:embed="rId5">
            <a:alphaModFix/>
          </a:blip>
          <a:srcRect b="0" l="0" r="0" t="0"/>
          <a:stretch/>
        </p:blipFill>
        <p:spPr>
          <a:xfrm>
            <a:off x="8486054" y="6092177"/>
            <a:ext cx="439448" cy="439448"/>
          </a:xfrm>
          <a:prstGeom prst="rect">
            <a:avLst/>
          </a:prstGeom>
          <a:noFill/>
          <a:ln>
            <a:noFill/>
          </a:ln>
        </p:spPr>
      </p:pic>
      <p:sp>
        <p:nvSpPr>
          <p:cNvPr id="313" name="Google Shape;313;p33"/>
          <p:cNvSpPr txBox="1"/>
          <p:nvPr/>
        </p:nvSpPr>
        <p:spPr>
          <a:xfrm>
            <a:off x="8875316" y="6127234"/>
            <a:ext cx="1648208"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Domain Names</a:t>
            </a:r>
            <a:endParaRPr b="1" sz="1800">
              <a:solidFill>
                <a:srgbClr val="C55A11"/>
              </a:solidFill>
              <a:latin typeface="Calibri"/>
              <a:ea typeface="Calibri"/>
              <a:cs typeface="Calibri"/>
              <a:sym typeface="Calibri"/>
            </a:endParaRPr>
          </a:p>
        </p:txBody>
      </p:sp>
      <p:pic>
        <p:nvPicPr>
          <p:cNvPr descr="Image result for ip address" id="314" name="Google Shape;314;p33"/>
          <p:cNvPicPr preferRelativeResize="0"/>
          <p:nvPr/>
        </p:nvPicPr>
        <p:blipFill>
          <a:blip r:embed="rId7">
            <a:alphaModFix/>
          </a:blip>
          <a:stretch>
            <a:fillRect/>
          </a:stretch>
        </p:blipFill>
        <p:spPr>
          <a:xfrm>
            <a:off x="7999375" y="531300"/>
            <a:ext cx="3152775" cy="1447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grpSp>
        <p:nvGrpSpPr>
          <p:cNvPr id="319" name="Google Shape;319;p34"/>
          <p:cNvGrpSpPr/>
          <p:nvPr/>
        </p:nvGrpSpPr>
        <p:grpSpPr>
          <a:xfrm>
            <a:off x="10641945" y="6092176"/>
            <a:ext cx="1185289" cy="439448"/>
            <a:chOff x="5598891" y="5389418"/>
            <a:chExt cx="1185289" cy="439448"/>
          </a:xfrm>
        </p:grpSpPr>
        <p:pic>
          <p:nvPicPr>
            <p:cNvPr id="320" name="Google Shape;320;p34"/>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321" name="Google Shape;321;p34"/>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322" name="Google Shape;322;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4.3) Who Controls Domain Names?</a:t>
            </a:r>
            <a:endParaRPr>
              <a:solidFill>
                <a:schemeClr val="dk1"/>
              </a:solidFill>
              <a:latin typeface="Lobster"/>
              <a:ea typeface="Lobster"/>
              <a:cs typeface="Lobster"/>
              <a:sym typeface="Lobster"/>
            </a:endParaRPr>
          </a:p>
        </p:txBody>
      </p:sp>
      <p:sp>
        <p:nvSpPr>
          <p:cNvPr id="323" name="Google Shape;323;p3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Who Owns and Controls Domain Names and IP Addresses?</a:t>
            </a:r>
            <a:endParaRPr/>
          </a:p>
          <a:p>
            <a:pPr indent="-50800" lvl="0" marL="228600" rtl="0" algn="l">
              <a:lnSpc>
                <a:spcPct val="90000"/>
              </a:lnSpc>
              <a:spcBef>
                <a:spcPts val="1000"/>
              </a:spcBef>
              <a:spcAft>
                <a:spcPts val="0"/>
              </a:spcAft>
              <a:buClr>
                <a:schemeClr val="dk1"/>
              </a:buClr>
              <a:buSzPts val="2800"/>
              <a:buNone/>
            </a:pPr>
            <a:r>
              <a:rPr lang="en-CA" sz="1800"/>
              <a:t>Whomever had first registered with </a:t>
            </a:r>
            <a:r>
              <a:rPr lang="en-CA" sz="1800"/>
              <a:t>that particular</a:t>
            </a:r>
            <a:r>
              <a:rPr lang="en-CA" sz="1800"/>
              <a:t> </a:t>
            </a:r>
            <a:r>
              <a:rPr lang="en-CA" sz="1800"/>
              <a:t>name</a:t>
            </a:r>
            <a:r>
              <a:rPr lang="en-CA" sz="1800"/>
              <a:t> or address.</a:t>
            </a:r>
            <a:endParaRPr sz="1800"/>
          </a:p>
          <a:p>
            <a:pPr indent="-228600" lvl="0" marL="228600" rtl="0" algn="l">
              <a:lnSpc>
                <a:spcPct val="90000"/>
              </a:lnSpc>
              <a:spcBef>
                <a:spcPts val="1000"/>
              </a:spcBef>
              <a:spcAft>
                <a:spcPts val="0"/>
              </a:spcAft>
              <a:buClr>
                <a:schemeClr val="dk1"/>
              </a:buClr>
              <a:buSzPts val="2800"/>
              <a:buChar char="●"/>
            </a:pPr>
            <a:r>
              <a:rPr lang="en-CA"/>
              <a:t>How can I register a Domain Name for my own use?</a:t>
            </a:r>
            <a:endParaRPr/>
          </a:p>
          <a:p>
            <a:pPr indent="0" lvl="0" marL="228600" rtl="0" algn="l">
              <a:lnSpc>
                <a:spcPct val="90000"/>
              </a:lnSpc>
              <a:spcBef>
                <a:spcPts val="2100"/>
              </a:spcBef>
              <a:spcAft>
                <a:spcPts val="2100"/>
              </a:spcAft>
              <a:buNone/>
            </a:pPr>
            <a:r>
              <a:rPr lang="en-CA" sz="1800"/>
              <a:t>You can register for your own domain name through applying through and paying a fee to the International Corporation for Assigned Names and Numbers.</a:t>
            </a:r>
            <a:endParaRPr sz="1800"/>
          </a:p>
        </p:txBody>
      </p:sp>
      <p:pic>
        <p:nvPicPr>
          <p:cNvPr descr="Image result for domain name icon" id="324" name="Google Shape;324;p34"/>
          <p:cNvPicPr preferRelativeResize="0"/>
          <p:nvPr/>
        </p:nvPicPr>
        <p:blipFill rotWithShape="1">
          <a:blip r:embed="rId5">
            <a:alphaModFix/>
          </a:blip>
          <a:srcRect b="0" l="0" r="0" t="0"/>
          <a:stretch/>
        </p:blipFill>
        <p:spPr>
          <a:xfrm>
            <a:off x="8486054" y="6092177"/>
            <a:ext cx="439448" cy="439448"/>
          </a:xfrm>
          <a:prstGeom prst="rect">
            <a:avLst/>
          </a:prstGeom>
          <a:noFill/>
          <a:ln>
            <a:noFill/>
          </a:ln>
        </p:spPr>
      </p:pic>
      <p:sp>
        <p:nvSpPr>
          <p:cNvPr id="325" name="Google Shape;325;p34"/>
          <p:cNvSpPr txBox="1"/>
          <p:nvPr/>
        </p:nvSpPr>
        <p:spPr>
          <a:xfrm>
            <a:off x="8875316" y="6127234"/>
            <a:ext cx="1648208"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Domain Names</a:t>
            </a:r>
            <a:endParaRPr b="1" sz="1800">
              <a:solidFill>
                <a:srgbClr val="C55A11"/>
              </a:solidFill>
              <a:latin typeface="Calibri"/>
              <a:ea typeface="Calibri"/>
              <a:cs typeface="Calibri"/>
              <a:sym typeface="Calibri"/>
            </a:endParaRPr>
          </a:p>
        </p:txBody>
      </p:sp>
      <p:pic>
        <p:nvPicPr>
          <p:cNvPr descr="Image result for icann" id="326" name="Google Shape;326;p34"/>
          <p:cNvPicPr preferRelativeResize="0"/>
          <p:nvPr/>
        </p:nvPicPr>
        <p:blipFill>
          <a:blip r:embed="rId7">
            <a:alphaModFix/>
          </a:blip>
          <a:stretch>
            <a:fillRect/>
          </a:stretch>
        </p:blipFill>
        <p:spPr>
          <a:xfrm>
            <a:off x="2381100" y="4348975"/>
            <a:ext cx="2038350" cy="16192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grpSp>
        <p:nvGrpSpPr>
          <p:cNvPr id="331" name="Google Shape;331;p35"/>
          <p:cNvGrpSpPr/>
          <p:nvPr/>
        </p:nvGrpSpPr>
        <p:grpSpPr>
          <a:xfrm>
            <a:off x="10641945" y="6092176"/>
            <a:ext cx="1185289" cy="439448"/>
            <a:chOff x="5598891" y="5389418"/>
            <a:chExt cx="1185289" cy="439448"/>
          </a:xfrm>
        </p:grpSpPr>
        <p:pic>
          <p:nvPicPr>
            <p:cNvPr id="332" name="Google Shape;332;p35"/>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333" name="Google Shape;333;p35"/>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334" name="Google Shape;334;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5) Mail &amp; Other Servers</a:t>
            </a:r>
            <a:endParaRPr>
              <a:solidFill>
                <a:schemeClr val="dk1"/>
              </a:solidFill>
              <a:latin typeface="Lobster"/>
              <a:ea typeface="Lobster"/>
              <a:cs typeface="Lobster"/>
              <a:sym typeface="Lobster"/>
            </a:endParaRPr>
          </a:p>
        </p:txBody>
      </p:sp>
      <p:sp>
        <p:nvSpPr>
          <p:cNvPr id="335" name="Google Shape;335;p3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Section Topics</a:t>
            </a:r>
            <a:endParaRPr/>
          </a:p>
          <a:p>
            <a:pPr indent="-228600" lvl="1" marL="685800" rtl="0" algn="l">
              <a:lnSpc>
                <a:spcPct val="90000"/>
              </a:lnSpc>
              <a:spcBef>
                <a:spcPts val="500"/>
              </a:spcBef>
              <a:spcAft>
                <a:spcPts val="0"/>
              </a:spcAft>
              <a:buClr>
                <a:schemeClr val="dk1"/>
              </a:buClr>
              <a:buSzPts val="2400"/>
              <a:buChar char="○"/>
            </a:pPr>
            <a:r>
              <a:rPr lang="en-CA"/>
              <a:t>Mail Servers</a:t>
            </a:r>
            <a:endParaRPr/>
          </a:p>
          <a:p>
            <a:pPr indent="-228600" lvl="1" marL="685800" rtl="0" algn="l">
              <a:lnSpc>
                <a:spcPct val="90000"/>
              </a:lnSpc>
              <a:spcBef>
                <a:spcPts val="500"/>
              </a:spcBef>
              <a:spcAft>
                <a:spcPts val="0"/>
              </a:spcAft>
              <a:buClr>
                <a:schemeClr val="dk1"/>
              </a:buClr>
              <a:buSzPts val="2400"/>
              <a:buChar char="○"/>
            </a:pPr>
            <a:r>
              <a:rPr lang="en-CA"/>
              <a:t>File Servers</a:t>
            </a:r>
            <a:endParaRPr/>
          </a:p>
          <a:p>
            <a:pPr indent="-228600" lvl="1" marL="685800" rtl="0" algn="l">
              <a:lnSpc>
                <a:spcPct val="90000"/>
              </a:lnSpc>
              <a:spcBef>
                <a:spcPts val="500"/>
              </a:spcBef>
              <a:spcAft>
                <a:spcPts val="0"/>
              </a:spcAft>
              <a:buClr>
                <a:schemeClr val="dk1"/>
              </a:buClr>
              <a:buSzPts val="2400"/>
              <a:buChar char="○"/>
            </a:pPr>
            <a:r>
              <a:rPr lang="en-CA"/>
              <a:t>Database Servers</a:t>
            </a:r>
            <a:endParaRPr/>
          </a:p>
          <a:p>
            <a:pPr indent="-228600" lvl="1" marL="685800" rtl="0" algn="l">
              <a:lnSpc>
                <a:spcPct val="90000"/>
              </a:lnSpc>
              <a:spcBef>
                <a:spcPts val="500"/>
              </a:spcBef>
              <a:spcAft>
                <a:spcPts val="2100"/>
              </a:spcAft>
              <a:buClr>
                <a:schemeClr val="dk1"/>
              </a:buClr>
              <a:buSzPts val="2400"/>
              <a:buChar char="○"/>
            </a:pPr>
            <a:r>
              <a:rPr lang="en-CA"/>
              <a:t>Other Types of Servers</a:t>
            </a:r>
            <a:endParaRPr/>
          </a:p>
        </p:txBody>
      </p:sp>
      <p:pic>
        <p:nvPicPr>
          <p:cNvPr descr="Image result for MAil Server" id="336" name="Google Shape;336;p35"/>
          <p:cNvPicPr preferRelativeResize="0"/>
          <p:nvPr/>
        </p:nvPicPr>
        <p:blipFill rotWithShape="1">
          <a:blip r:embed="rId5">
            <a:alphaModFix/>
          </a:blip>
          <a:srcRect b="0" l="0" r="0" t="0"/>
          <a:stretch/>
        </p:blipFill>
        <p:spPr>
          <a:xfrm>
            <a:off x="5628528" y="1620044"/>
            <a:ext cx="4631578" cy="3308270"/>
          </a:xfrm>
          <a:prstGeom prst="rect">
            <a:avLst/>
          </a:prstGeom>
          <a:noFill/>
          <a:ln>
            <a:noFill/>
          </a:ln>
        </p:spPr>
      </p:pic>
      <p:pic>
        <p:nvPicPr>
          <p:cNvPr descr="Related image" id="337" name="Google Shape;337;p35"/>
          <p:cNvPicPr preferRelativeResize="0"/>
          <p:nvPr/>
        </p:nvPicPr>
        <p:blipFill rotWithShape="1">
          <a:blip r:embed="rId6">
            <a:alphaModFix/>
          </a:blip>
          <a:srcRect b="0" l="0" r="0" t="0"/>
          <a:stretch/>
        </p:blipFill>
        <p:spPr>
          <a:xfrm>
            <a:off x="9187048" y="6092176"/>
            <a:ext cx="486990" cy="486990"/>
          </a:xfrm>
          <a:prstGeom prst="rect">
            <a:avLst/>
          </a:prstGeom>
          <a:noFill/>
          <a:ln>
            <a:noFill/>
          </a:ln>
        </p:spPr>
      </p:pic>
      <p:sp>
        <p:nvSpPr>
          <p:cNvPr id="338" name="Google Shape;338;p35"/>
          <p:cNvSpPr txBox="1"/>
          <p:nvPr/>
        </p:nvSpPr>
        <p:spPr>
          <a:xfrm>
            <a:off x="9674038" y="6162292"/>
            <a:ext cx="88549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7"/>
              </a:rPr>
              <a:t>Servers</a:t>
            </a:r>
            <a:endParaRPr b="1" sz="1800">
              <a:solidFill>
                <a:srgbClr val="C55A1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grpSp>
        <p:nvGrpSpPr>
          <p:cNvPr id="343" name="Google Shape;343;p36"/>
          <p:cNvGrpSpPr/>
          <p:nvPr/>
        </p:nvGrpSpPr>
        <p:grpSpPr>
          <a:xfrm>
            <a:off x="10641945" y="6092176"/>
            <a:ext cx="1185289" cy="439448"/>
            <a:chOff x="5598891" y="5389418"/>
            <a:chExt cx="1185289" cy="439448"/>
          </a:xfrm>
        </p:grpSpPr>
        <p:pic>
          <p:nvPicPr>
            <p:cNvPr id="344" name="Google Shape;344;p36"/>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345" name="Google Shape;345;p36"/>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346" name="Google Shape;346;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5.1) Mail Servers</a:t>
            </a:r>
            <a:endParaRPr>
              <a:solidFill>
                <a:schemeClr val="dk1"/>
              </a:solidFill>
              <a:latin typeface="Lobster"/>
              <a:ea typeface="Lobster"/>
              <a:cs typeface="Lobster"/>
              <a:sym typeface="Lobster"/>
            </a:endParaRPr>
          </a:p>
        </p:txBody>
      </p:sp>
      <p:sp>
        <p:nvSpPr>
          <p:cNvPr id="347" name="Google Shape;347;p36"/>
          <p:cNvSpPr txBox="1"/>
          <p:nvPr>
            <p:ph idx="1" type="body"/>
          </p:nvPr>
        </p:nvSpPr>
        <p:spPr>
          <a:xfrm>
            <a:off x="838200" y="1526550"/>
            <a:ext cx="10515600" cy="4351200"/>
          </a:xfrm>
          <a:prstGeom prst="rect">
            <a:avLst/>
          </a:prstGeom>
          <a:noFill/>
          <a:ln>
            <a:noFill/>
          </a:ln>
        </p:spPr>
        <p:txBody>
          <a:bodyPr anchorCtr="0" anchor="t" bIns="45700" lIns="91425" spcFirstLastPara="1" rIns="91425" wrap="square" tIns="45700">
            <a:noAutofit/>
          </a:bodyPr>
          <a:lstStyle/>
          <a:p>
            <a:pPr indent="-178435" lvl="0" marL="228600" rtl="0" algn="l">
              <a:lnSpc>
                <a:spcPct val="70000"/>
              </a:lnSpc>
              <a:spcBef>
                <a:spcPts val="0"/>
              </a:spcBef>
              <a:spcAft>
                <a:spcPts val="0"/>
              </a:spcAft>
              <a:buClr>
                <a:schemeClr val="dk1"/>
              </a:buClr>
              <a:buSzPts val="1800"/>
              <a:buChar char="●"/>
            </a:pPr>
            <a:r>
              <a:rPr lang="en-CA" sz="1800"/>
              <a:t>Downloaded Mail</a:t>
            </a:r>
            <a:endParaRPr sz="1800"/>
          </a:p>
          <a:p>
            <a:pPr indent="-163830" lvl="1" marL="685800" rtl="0" algn="l">
              <a:lnSpc>
                <a:spcPct val="70000"/>
              </a:lnSpc>
              <a:spcBef>
                <a:spcPts val="500"/>
              </a:spcBef>
              <a:spcAft>
                <a:spcPts val="0"/>
              </a:spcAft>
              <a:buClr>
                <a:schemeClr val="dk1"/>
              </a:buClr>
              <a:buSzPts val="1200"/>
              <a:buChar char="○"/>
            </a:pPr>
            <a:r>
              <a:rPr lang="en-CA" sz="1200"/>
              <a:t>What is SMTP / POP3? Simple Mail Transfer Protocol and Post Office Protocol 3. They are protocols for computer mail servers in which they allow to send and receive emails </a:t>
            </a:r>
            <a:r>
              <a:rPr lang="en-CA" sz="1200"/>
              <a:t>among</a:t>
            </a:r>
            <a:r>
              <a:rPr lang="en-CA" sz="1200"/>
              <a:t> users.</a:t>
            </a:r>
            <a:endParaRPr sz="1200"/>
          </a:p>
          <a:p>
            <a:pPr indent="-163830" lvl="1" marL="685800" rtl="0" algn="l">
              <a:lnSpc>
                <a:spcPct val="70000"/>
              </a:lnSpc>
              <a:spcBef>
                <a:spcPts val="500"/>
              </a:spcBef>
              <a:spcAft>
                <a:spcPts val="0"/>
              </a:spcAft>
              <a:buClr>
                <a:schemeClr val="dk1"/>
              </a:buClr>
              <a:buSzPts val="1200"/>
              <a:buChar char="○"/>
            </a:pPr>
            <a:r>
              <a:rPr lang="en-CA" sz="1200"/>
              <a:t>What are some common Mail Clients? Examples: Outlook, Gmail, Samsung Mail, Etc.</a:t>
            </a:r>
            <a:endParaRPr sz="1200"/>
          </a:p>
          <a:p>
            <a:pPr indent="-163830" lvl="1" marL="685800" rtl="0" algn="l">
              <a:lnSpc>
                <a:spcPct val="70000"/>
              </a:lnSpc>
              <a:spcBef>
                <a:spcPts val="500"/>
              </a:spcBef>
              <a:spcAft>
                <a:spcPts val="0"/>
              </a:spcAft>
              <a:buClr>
                <a:schemeClr val="dk1"/>
              </a:buClr>
              <a:buSzPts val="1200"/>
              <a:buChar char="○"/>
            </a:pPr>
            <a:r>
              <a:rPr lang="en-CA" sz="1200"/>
              <a:t>What are some advantages of downloaded mail? Gives space on device solely meant for emails. Faster when </a:t>
            </a:r>
            <a:r>
              <a:rPr lang="en-CA" sz="1200"/>
              <a:t>accessing</a:t>
            </a:r>
            <a:r>
              <a:rPr lang="en-CA" sz="1200"/>
              <a:t> them.</a:t>
            </a:r>
            <a:endParaRPr sz="1200"/>
          </a:p>
          <a:p>
            <a:pPr indent="-178435" lvl="0" marL="228600" rtl="0" algn="l">
              <a:lnSpc>
                <a:spcPct val="70000"/>
              </a:lnSpc>
              <a:spcBef>
                <a:spcPts val="1000"/>
              </a:spcBef>
              <a:spcAft>
                <a:spcPts val="0"/>
              </a:spcAft>
              <a:buClr>
                <a:schemeClr val="dk1"/>
              </a:buClr>
              <a:buSzPts val="1800"/>
              <a:buChar char="●"/>
            </a:pPr>
            <a:r>
              <a:rPr lang="en-CA" sz="1800"/>
              <a:t>Web Based Mail</a:t>
            </a:r>
            <a:endParaRPr sz="1800"/>
          </a:p>
          <a:p>
            <a:pPr indent="-163830" lvl="1" marL="685800" rtl="0" algn="l">
              <a:lnSpc>
                <a:spcPct val="70000"/>
              </a:lnSpc>
              <a:spcBef>
                <a:spcPts val="500"/>
              </a:spcBef>
              <a:spcAft>
                <a:spcPts val="0"/>
              </a:spcAft>
              <a:buClr>
                <a:schemeClr val="dk1"/>
              </a:buClr>
              <a:buSzPts val="1200"/>
              <a:buChar char="○"/>
            </a:pPr>
            <a:r>
              <a:rPr lang="en-CA" sz="1200"/>
              <a:t>What are some common Browser Based Mail Services? Yahoo, Gmail, Outlook, Etc.</a:t>
            </a:r>
            <a:endParaRPr sz="1200"/>
          </a:p>
          <a:p>
            <a:pPr indent="-163830" lvl="1" marL="685800" rtl="0" algn="l">
              <a:lnSpc>
                <a:spcPct val="70000"/>
              </a:lnSpc>
              <a:spcBef>
                <a:spcPts val="500"/>
              </a:spcBef>
              <a:spcAft>
                <a:spcPts val="0"/>
              </a:spcAft>
              <a:buClr>
                <a:schemeClr val="dk1"/>
              </a:buClr>
              <a:buSzPts val="1200"/>
              <a:buChar char="○"/>
            </a:pPr>
            <a:r>
              <a:rPr lang="en-CA" sz="1200"/>
              <a:t>What are some advantages of browser based  mail? Mail is on a internet cloud based website which you can access anywhere, as </a:t>
            </a:r>
            <a:r>
              <a:rPr lang="en-CA" sz="1200"/>
              <a:t>long as</a:t>
            </a:r>
            <a:r>
              <a:rPr lang="en-CA" sz="1200"/>
              <a:t> you have an internet connection.</a:t>
            </a:r>
            <a:endParaRPr sz="1200"/>
          </a:p>
          <a:p>
            <a:pPr indent="-178435" lvl="0" marL="228600" rtl="0" algn="l">
              <a:lnSpc>
                <a:spcPct val="70000"/>
              </a:lnSpc>
              <a:spcBef>
                <a:spcPts val="1000"/>
              </a:spcBef>
              <a:spcAft>
                <a:spcPts val="0"/>
              </a:spcAft>
              <a:buClr>
                <a:schemeClr val="dk1"/>
              </a:buClr>
              <a:buSzPts val="1800"/>
              <a:buChar char="●"/>
            </a:pPr>
            <a:r>
              <a:rPr lang="en-CA" sz="1800"/>
              <a:t>Mail Servers</a:t>
            </a:r>
            <a:endParaRPr sz="1800"/>
          </a:p>
          <a:p>
            <a:pPr indent="-163830" lvl="1" marL="685800" rtl="0" algn="l">
              <a:lnSpc>
                <a:spcPct val="70000"/>
              </a:lnSpc>
              <a:spcBef>
                <a:spcPts val="500"/>
              </a:spcBef>
              <a:spcAft>
                <a:spcPts val="0"/>
              </a:spcAft>
              <a:buClr>
                <a:schemeClr val="dk1"/>
              </a:buClr>
              <a:buSzPts val="1200"/>
              <a:buChar char="○"/>
            </a:pPr>
            <a:r>
              <a:rPr lang="en-CA" sz="1200"/>
              <a:t>Where is mail stored in the Internet? Mail is stored in Internet Message Access Protocol (IMAP) servers, which store them into local cache on your computer and then stored into pst-files.</a:t>
            </a:r>
            <a:endParaRPr sz="1200"/>
          </a:p>
          <a:p>
            <a:pPr indent="-163830" lvl="1" marL="685800" rtl="0" algn="l">
              <a:lnSpc>
                <a:spcPct val="70000"/>
              </a:lnSpc>
              <a:spcBef>
                <a:spcPts val="500"/>
              </a:spcBef>
              <a:spcAft>
                <a:spcPts val="0"/>
              </a:spcAft>
              <a:buClr>
                <a:schemeClr val="dk1"/>
              </a:buClr>
              <a:buSzPts val="1200"/>
              <a:buChar char="○"/>
            </a:pPr>
            <a:r>
              <a:rPr lang="en-CA" sz="1200"/>
              <a:t>How is mail delivered across the Internet? When you write an email, the mail client send that information to the SMTP client which </a:t>
            </a:r>
            <a:r>
              <a:rPr lang="en-CA" sz="1200"/>
              <a:t>downloads</a:t>
            </a:r>
            <a:r>
              <a:rPr lang="en-CA" sz="1200"/>
              <a:t> and processes </a:t>
            </a:r>
            <a:r>
              <a:rPr lang="en-CA" sz="1200"/>
              <a:t>the</a:t>
            </a:r>
            <a:r>
              <a:rPr lang="en-CA" sz="1200"/>
              <a:t> information, which it then sends again to the POP3 server so it </a:t>
            </a:r>
            <a:r>
              <a:rPr lang="en-CA" sz="1200"/>
              <a:t>can</a:t>
            </a:r>
            <a:r>
              <a:rPr lang="en-CA" sz="1200"/>
              <a:t> package and deliver to the receiver of </a:t>
            </a:r>
            <a:r>
              <a:rPr lang="en-CA" sz="1200"/>
              <a:t>the</a:t>
            </a:r>
            <a:r>
              <a:rPr lang="en-CA" sz="1200"/>
              <a:t> message.</a:t>
            </a:r>
            <a:endParaRPr sz="1200"/>
          </a:p>
          <a:p>
            <a:pPr indent="-163830" lvl="1" marL="685800" rtl="0" algn="l">
              <a:lnSpc>
                <a:spcPct val="70000"/>
              </a:lnSpc>
              <a:spcBef>
                <a:spcPts val="500"/>
              </a:spcBef>
              <a:spcAft>
                <a:spcPts val="2100"/>
              </a:spcAft>
              <a:buClr>
                <a:schemeClr val="dk1"/>
              </a:buClr>
              <a:buSzPts val="1200"/>
              <a:buChar char="○"/>
            </a:pPr>
            <a:r>
              <a:rPr lang="en-CA" sz="1200"/>
              <a:t>What special Hardware &amp; Software is required for a mail server?  The </a:t>
            </a:r>
            <a:r>
              <a:rPr lang="en-CA" sz="1200"/>
              <a:t>hyperlink</a:t>
            </a:r>
            <a:r>
              <a:rPr lang="en-CA" sz="1200"/>
              <a:t> gives </a:t>
            </a:r>
            <a:r>
              <a:rPr lang="en-CA" sz="1200"/>
              <a:t>the</a:t>
            </a:r>
            <a:r>
              <a:rPr lang="en-CA" sz="1200"/>
              <a:t> required specs needed. </a:t>
            </a:r>
            <a:r>
              <a:rPr lang="en-CA" sz="1200"/>
              <a:t>h</a:t>
            </a:r>
            <a:r>
              <a:rPr lang="en-CA" sz="1200" u="sng">
                <a:solidFill>
                  <a:schemeClr val="hlink"/>
                </a:solidFill>
                <a:hlinkClick r:id="rId5"/>
              </a:rPr>
              <a:t>ttp://www.helpmasterpro.com/helpfile/Common/html%20files/Hardware%20and%20Software%20Requirements%20-%20HelpMaster%20Email%20Manager.htm</a:t>
            </a:r>
            <a:endParaRPr sz="1200"/>
          </a:p>
        </p:txBody>
      </p:sp>
      <p:pic>
        <p:nvPicPr>
          <p:cNvPr descr="Related image" id="348" name="Google Shape;348;p36"/>
          <p:cNvPicPr preferRelativeResize="0"/>
          <p:nvPr/>
        </p:nvPicPr>
        <p:blipFill rotWithShape="1">
          <a:blip r:embed="rId6">
            <a:alphaModFix/>
          </a:blip>
          <a:srcRect b="0" l="0" r="0" t="0"/>
          <a:stretch/>
        </p:blipFill>
        <p:spPr>
          <a:xfrm>
            <a:off x="9187048" y="6092176"/>
            <a:ext cx="486990" cy="486990"/>
          </a:xfrm>
          <a:prstGeom prst="rect">
            <a:avLst/>
          </a:prstGeom>
          <a:noFill/>
          <a:ln>
            <a:noFill/>
          </a:ln>
        </p:spPr>
      </p:pic>
      <p:sp>
        <p:nvSpPr>
          <p:cNvPr id="349" name="Google Shape;349;p36"/>
          <p:cNvSpPr txBox="1"/>
          <p:nvPr/>
        </p:nvSpPr>
        <p:spPr>
          <a:xfrm>
            <a:off x="9674038" y="6162292"/>
            <a:ext cx="88549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7"/>
              </a:rPr>
              <a:t>Servers</a:t>
            </a:r>
            <a:endParaRPr b="1" sz="1800">
              <a:solidFill>
                <a:srgbClr val="C55A11"/>
              </a:solidFill>
              <a:latin typeface="Calibri"/>
              <a:ea typeface="Calibri"/>
              <a:cs typeface="Calibri"/>
              <a:sym typeface="Calibri"/>
            </a:endParaRPr>
          </a:p>
        </p:txBody>
      </p:sp>
      <p:pic>
        <p:nvPicPr>
          <p:cNvPr descr="Image result for mail server" id="350" name="Google Shape;350;p36"/>
          <p:cNvPicPr preferRelativeResize="0"/>
          <p:nvPr/>
        </p:nvPicPr>
        <p:blipFill>
          <a:blip r:embed="rId8">
            <a:alphaModFix/>
          </a:blip>
          <a:stretch>
            <a:fillRect/>
          </a:stretch>
        </p:blipFill>
        <p:spPr>
          <a:xfrm>
            <a:off x="8127275" y="0"/>
            <a:ext cx="2705100" cy="16954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grpSp>
        <p:nvGrpSpPr>
          <p:cNvPr id="355" name="Google Shape;355;p37"/>
          <p:cNvGrpSpPr/>
          <p:nvPr/>
        </p:nvGrpSpPr>
        <p:grpSpPr>
          <a:xfrm>
            <a:off x="10641945" y="6092176"/>
            <a:ext cx="1185289" cy="439448"/>
            <a:chOff x="5598891" y="5389418"/>
            <a:chExt cx="1185289" cy="439448"/>
          </a:xfrm>
        </p:grpSpPr>
        <p:pic>
          <p:nvPicPr>
            <p:cNvPr id="356" name="Google Shape;356;p37"/>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357" name="Google Shape;357;p37"/>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358" name="Google Shape;358;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5.2) File Servers</a:t>
            </a:r>
            <a:endParaRPr>
              <a:solidFill>
                <a:schemeClr val="dk1"/>
              </a:solidFill>
              <a:latin typeface="Lobster"/>
              <a:ea typeface="Lobster"/>
              <a:cs typeface="Lobster"/>
              <a:sym typeface="Lobster"/>
            </a:endParaRPr>
          </a:p>
        </p:txBody>
      </p:sp>
      <p:sp>
        <p:nvSpPr>
          <p:cNvPr id="359" name="Google Shape;359;p3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Cloud Based Storage</a:t>
            </a:r>
            <a:endParaRPr/>
          </a:p>
          <a:p>
            <a:pPr indent="-228600" lvl="1" marL="685800" rtl="0" algn="l">
              <a:lnSpc>
                <a:spcPct val="90000"/>
              </a:lnSpc>
              <a:spcBef>
                <a:spcPts val="500"/>
              </a:spcBef>
              <a:spcAft>
                <a:spcPts val="0"/>
              </a:spcAft>
              <a:buClr>
                <a:schemeClr val="dk1"/>
              </a:buClr>
              <a:buSzPts val="2400"/>
              <a:buChar char="○"/>
            </a:pPr>
            <a:r>
              <a:rPr lang="en-CA"/>
              <a:t>What are some Cloud Storage Services (applications)? Google Drive, Dropbox, iDrive, Nextcloud, Etc.</a:t>
            </a:r>
            <a:endParaRPr/>
          </a:p>
          <a:p>
            <a:pPr indent="-228600" lvl="1" marL="685800" rtl="0" algn="l">
              <a:lnSpc>
                <a:spcPct val="90000"/>
              </a:lnSpc>
              <a:spcBef>
                <a:spcPts val="500"/>
              </a:spcBef>
              <a:spcAft>
                <a:spcPts val="0"/>
              </a:spcAft>
              <a:buClr>
                <a:schemeClr val="dk1"/>
              </a:buClr>
              <a:buSzPts val="2400"/>
              <a:buChar char="○"/>
            </a:pPr>
            <a:r>
              <a:rPr lang="en-CA"/>
              <a:t>What are some advantages of cloud based storage over local storage? Cloud storage allows a person to access their files from any </a:t>
            </a:r>
            <a:r>
              <a:rPr lang="en-CA"/>
              <a:t>location</a:t>
            </a:r>
            <a:r>
              <a:rPr lang="en-CA"/>
              <a:t> as long as </a:t>
            </a:r>
            <a:r>
              <a:rPr lang="en-CA"/>
              <a:t>they</a:t>
            </a:r>
            <a:r>
              <a:rPr lang="en-CA"/>
              <a:t> have an internet connection. Local storage only allows access to files stored on </a:t>
            </a:r>
            <a:r>
              <a:rPr lang="en-CA"/>
              <a:t>that specific device.</a:t>
            </a:r>
            <a:endParaRPr/>
          </a:p>
          <a:p>
            <a:pPr indent="-76200" lvl="1" marL="685800" rtl="0" algn="l">
              <a:lnSpc>
                <a:spcPct val="90000"/>
              </a:lnSpc>
              <a:spcBef>
                <a:spcPts val="500"/>
              </a:spcBef>
              <a:spcAft>
                <a:spcPts val="0"/>
              </a:spcAft>
              <a:buClr>
                <a:schemeClr val="dk1"/>
              </a:buClr>
              <a:buSzPts val="2400"/>
              <a:buNone/>
            </a:pPr>
            <a:r>
              <a:t/>
            </a:r>
            <a:endParaRPr/>
          </a:p>
          <a:p>
            <a:pPr indent="-228600" lvl="0" marL="228600" rtl="0" algn="l">
              <a:lnSpc>
                <a:spcPct val="90000"/>
              </a:lnSpc>
              <a:spcBef>
                <a:spcPts val="1000"/>
              </a:spcBef>
              <a:spcAft>
                <a:spcPts val="0"/>
              </a:spcAft>
              <a:buClr>
                <a:schemeClr val="dk1"/>
              </a:buClr>
              <a:buSzPts val="2800"/>
              <a:buChar char="●"/>
            </a:pPr>
            <a:r>
              <a:rPr lang="en-CA"/>
              <a:t>File Servers</a:t>
            </a:r>
            <a:endParaRPr/>
          </a:p>
          <a:p>
            <a:pPr indent="-196850" lvl="1" marL="685800" rtl="0" algn="l">
              <a:lnSpc>
                <a:spcPct val="90000"/>
              </a:lnSpc>
              <a:spcBef>
                <a:spcPts val="500"/>
              </a:spcBef>
              <a:spcAft>
                <a:spcPts val="2100"/>
              </a:spcAft>
              <a:buClr>
                <a:schemeClr val="dk1"/>
              </a:buClr>
              <a:buSzPts val="1900"/>
              <a:buChar char="○"/>
            </a:pPr>
            <a:r>
              <a:rPr lang="en-CA"/>
              <a:t>What special Hardware &amp; Software is required for a file server? </a:t>
            </a:r>
            <a:r>
              <a:rPr lang="en-CA"/>
              <a:t>The hyperlink gives the required specs needed. </a:t>
            </a:r>
            <a:r>
              <a:rPr lang="en-CA" u="sng">
                <a:solidFill>
                  <a:schemeClr val="hlink"/>
                </a:solidFill>
                <a:hlinkClick r:id="rId5"/>
              </a:rPr>
              <a:t>https://info.pleasantsolutions.com/Documentation/Pleasant_Password_Server/A._Install_Pleasant_Password_Server/Hardware_and_Software_Requirements</a:t>
            </a:r>
            <a:endParaRPr/>
          </a:p>
        </p:txBody>
      </p:sp>
      <p:pic>
        <p:nvPicPr>
          <p:cNvPr descr="Related image" id="360" name="Google Shape;360;p37"/>
          <p:cNvPicPr preferRelativeResize="0"/>
          <p:nvPr/>
        </p:nvPicPr>
        <p:blipFill rotWithShape="1">
          <a:blip r:embed="rId6">
            <a:alphaModFix/>
          </a:blip>
          <a:srcRect b="0" l="0" r="0" t="0"/>
          <a:stretch/>
        </p:blipFill>
        <p:spPr>
          <a:xfrm>
            <a:off x="9187048" y="6092176"/>
            <a:ext cx="486990" cy="486990"/>
          </a:xfrm>
          <a:prstGeom prst="rect">
            <a:avLst/>
          </a:prstGeom>
          <a:noFill/>
          <a:ln>
            <a:noFill/>
          </a:ln>
        </p:spPr>
      </p:pic>
      <p:sp>
        <p:nvSpPr>
          <p:cNvPr id="361" name="Google Shape;361;p37"/>
          <p:cNvSpPr txBox="1"/>
          <p:nvPr/>
        </p:nvSpPr>
        <p:spPr>
          <a:xfrm>
            <a:off x="9674038" y="6162292"/>
            <a:ext cx="88549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7"/>
              </a:rPr>
              <a:t>Servers</a:t>
            </a:r>
            <a:endParaRPr b="1" sz="1800">
              <a:solidFill>
                <a:srgbClr val="C55A11"/>
              </a:solidFill>
              <a:latin typeface="Calibri"/>
              <a:ea typeface="Calibri"/>
              <a:cs typeface="Calibri"/>
              <a:sym typeface="Calibri"/>
            </a:endParaRPr>
          </a:p>
        </p:txBody>
      </p:sp>
      <p:pic>
        <p:nvPicPr>
          <p:cNvPr descr="Image result for file server" id="362" name="Google Shape;362;p37"/>
          <p:cNvPicPr preferRelativeResize="0"/>
          <p:nvPr/>
        </p:nvPicPr>
        <p:blipFill>
          <a:blip r:embed="rId8">
            <a:alphaModFix/>
          </a:blip>
          <a:stretch>
            <a:fillRect/>
          </a:stretch>
        </p:blipFill>
        <p:spPr>
          <a:xfrm>
            <a:off x="7074450" y="531325"/>
            <a:ext cx="2857500" cy="13525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grpSp>
        <p:nvGrpSpPr>
          <p:cNvPr id="367" name="Google Shape;367;p38"/>
          <p:cNvGrpSpPr/>
          <p:nvPr/>
        </p:nvGrpSpPr>
        <p:grpSpPr>
          <a:xfrm>
            <a:off x="10641945" y="6092176"/>
            <a:ext cx="1185289" cy="439448"/>
            <a:chOff x="5598891" y="5389418"/>
            <a:chExt cx="1185289" cy="439448"/>
          </a:xfrm>
        </p:grpSpPr>
        <p:pic>
          <p:nvPicPr>
            <p:cNvPr id="368" name="Google Shape;368;p38"/>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369" name="Google Shape;369;p38"/>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370" name="Google Shape;370;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5.3) Database Servers</a:t>
            </a:r>
            <a:endParaRPr>
              <a:solidFill>
                <a:schemeClr val="dk1"/>
              </a:solidFill>
              <a:latin typeface="Lobster"/>
              <a:ea typeface="Lobster"/>
              <a:cs typeface="Lobster"/>
              <a:sym typeface="Lobster"/>
            </a:endParaRPr>
          </a:p>
        </p:txBody>
      </p:sp>
      <p:sp>
        <p:nvSpPr>
          <p:cNvPr id="371" name="Google Shape;371;p3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 Database?</a:t>
            </a:r>
            <a:endParaRPr/>
          </a:p>
          <a:p>
            <a:pPr indent="-165100" lvl="1" marL="685800" rtl="0" algn="l">
              <a:lnSpc>
                <a:spcPct val="90000"/>
              </a:lnSpc>
              <a:spcBef>
                <a:spcPts val="500"/>
              </a:spcBef>
              <a:spcAft>
                <a:spcPts val="0"/>
              </a:spcAft>
              <a:buClr>
                <a:schemeClr val="dk1"/>
              </a:buClr>
              <a:buSzPts val="1400"/>
              <a:buChar char="○"/>
            </a:pPr>
            <a:r>
              <a:rPr lang="en-CA" sz="1400"/>
              <a:t>What is SQL</a:t>
            </a:r>
            <a:r>
              <a:rPr lang="en-CA" sz="1400"/>
              <a:t>? </a:t>
            </a:r>
            <a:r>
              <a:rPr lang="en-CA" sz="1400">
                <a:solidFill>
                  <a:srgbClr val="222222"/>
                </a:solidFill>
                <a:highlight>
                  <a:srgbClr val="FFFFFF"/>
                </a:highlight>
              </a:rPr>
              <a:t>Structured Query Language is a domain-specific language used in programming and designed for managing data held in a relational database management system, or for stream processing in a relational data stream management system.</a:t>
            </a:r>
            <a:endParaRPr sz="1400"/>
          </a:p>
          <a:p>
            <a:pPr indent="-165100" lvl="1" marL="685800" rtl="0" algn="l">
              <a:lnSpc>
                <a:spcPct val="90000"/>
              </a:lnSpc>
              <a:spcBef>
                <a:spcPts val="500"/>
              </a:spcBef>
              <a:spcAft>
                <a:spcPts val="0"/>
              </a:spcAft>
              <a:buClr>
                <a:schemeClr val="dk1"/>
              </a:buClr>
              <a:buSzPts val="1400"/>
              <a:buChar char="○"/>
            </a:pPr>
            <a:r>
              <a:rPr lang="en-CA" sz="1400"/>
              <a:t>What type of information is stored in a database? Data pertaining the the databases specific databases purpose. Such as </a:t>
            </a:r>
            <a:r>
              <a:rPr lang="en-CA" sz="1400"/>
              <a:t>academic</a:t>
            </a:r>
            <a:r>
              <a:rPr lang="en-CA" sz="1400"/>
              <a:t> articles being on a research database. Or entertainment based data on video sharing website.</a:t>
            </a:r>
            <a:endParaRPr sz="1400"/>
          </a:p>
          <a:p>
            <a:pPr indent="-165100" lvl="1" marL="685800" rtl="0" algn="l">
              <a:lnSpc>
                <a:spcPct val="90000"/>
              </a:lnSpc>
              <a:spcBef>
                <a:spcPts val="500"/>
              </a:spcBef>
              <a:spcAft>
                <a:spcPts val="0"/>
              </a:spcAft>
              <a:buClr>
                <a:schemeClr val="dk1"/>
              </a:buClr>
              <a:buSzPts val="1400"/>
              <a:buChar char="○"/>
            </a:pPr>
            <a:r>
              <a:rPr lang="en-CA" sz="1400"/>
              <a:t>How are databases used and combined with web pages? Web pages allow for the data base to display the information it had, allowing for users to navigate through the data and find the one which is </a:t>
            </a:r>
            <a:r>
              <a:rPr lang="en-CA" sz="1400"/>
              <a:t>useful</a:t>
            </a:r>
            <a:r>
              <a:rPr lang="en-CA" sz="1400"/>
              <a:t> in particular to them.</a:t>
            </a:r>
            <a:endParaRPr sz="1400"/>
          </a:p>
          <a:p>
            <a:pPr indent="-228600" lvl="0" marL="228600" rtl="0" algn="l">
              <a:lnSpc>
                <a:spcPct val="90000"/>
              </a:lnSpc>
              <a:spcBef>
                <a:spcPts val="1000"/>
              </a:spcBef>
              <a:spcAft>
                <a:spcPts val="0"/>
              </a:spcAft>
              <a:buClr>
                <a:schemeClr val="dk1"/>
              </a:buClr>
              <a:buSzPts val="2800"/>
              <a:buChar char="●"/>
            </a:pPr>
            <a:r>
              <a:rPr lang="en-CA"/>
              <a:t>Database Servers</a:t>
            </a:r>
            <a:endParaRPr/>
          </a:p>
          <a:p>
            <a:pPr indent="-165100" lvl="1" marL="685800" rtl="0" algn="l">
              <a:lnSpc>
                <a:spcPct val="90000"/>
              </a:lnSpc>
              <a:spcBef>
                <a:spcPts val="500"/>
              </a:spcBef>
              <a:spcAft>
                <a:spcPts val="0"/>
              </a:spcAft>
              <a:buClr>
                <a:schemeClr val="dk1"/>
              </a:buClr>
              <a:buSzPts val="1400"/>
              <a:buChar char="○"/>
            </a:pPr>
            <a:r>
              <a:rPr lang="en-CA" sz="1400"/>
              <a:t>What are some</a:t>
            </a:r>
            <a:r>
              <a:rPr lang="en-CA" sz="1400"/>
              <a:t> common Database products? </a:t>
            </a:r>
            <a:r>
              <a:rPr lang="en-CA" sz="1400">
                <a:solidFill>
                  <a:srgbClr val="222222"/>
                </a:solidFill>
                <a:highlight>
                  <a:srgbClr val="FFFFFF"/>
                </a:highlight>
              </a:rPr>
              <a:t>Oracle RDBMS, IBM DB2, Microsoft SQL Server, Etc.</a:t>
            </a:r>
            <a:endParaRPr sz="1400"/>
          </a:p>
          <a:p>
            <a:pPr indent="-165100" lvl="1" marL="685800" rtl="0" algn="l">
              <a:lnSpc>
                <a:spcPct val="90000"/>
              </a:lnSpc>
              <a:spcBef>
                <a:spcPts val="500"/>
              </a:spcBef>
              <a:spcAft>
                <a:spcPts val="2100"/>
              </a:spcAft>
              <a:buClr>
                <a:schemeClr val="dk1"/>
              </a:buClr>
              <a:buSzPts val="1400"/>
              <a:buChar char="○"/>
            </a:pPr>
            <a:r>
              <a:rPr lang="en-CA" sz="1400"/>
              <a:t>What special Hardware &amp; Software is required for a database server? </a:t>
            </a:r>
            <a:r>
              <a:rPr lang="en-CA" sz="1400" u="sng">
                <a:solidFill>
                  <a:schemeClr val="hlink"/>
                </a:solidFill>
                <a:hlinkClick r:id="rId5"/>
              </a:rPr>
              <a:t>https://docs.sdl.com/LiveContent/content/en-US/SDL%20WorldServer-v1/GUID-21F77A1D-1F2A-4762-BA68-BB18DE627DE8</a:t>
            </a:r>
            <a:endParaRPr sz="1400"/>
          </a:p>
        </p:txBody>
      </p:sp>
      <p:pic>
        <p:nvPicPr>
          <p:cNvPr descr="Related image" id="372" name="Google Shape;372;p38"/>
          <p:cNvPicPr preferRelativeResize="0"/>
          <p:nvPr/>
        </p:nvPicPr>
        <p:blipFill rotWithShape="1">
          <a:blip r:embed="rId6">
            <a:alphaModFix/>
          </a:blip>
          <a:srcRect b="0" l="0" r="0" t="0"/>
          <a:stretch/>
        </p:blipFill>
        <p:spPr>
          <a:xfrm>
            <a:off x="9187048" y="6092176"/>
            <a:ext cx="486990" cy="486990"/>
          </a:xfrm>
          <a:prstGeom prst="rect">
            <a:avLst/>
          </a:prstGeom>
          <a:noFill/>
          <a:ln>
            <a:noFill/>
          </a:ln>
        </p:spPr>
      </p:pic>
      <p:sp>
        <p:nvSpPr>
          <p:cNvPr id="373" name="Google Shape;373;p38"/>
          <p:cNvSpPr txBox="1"/>
          <p:nvPr/>
        </p:nvSpPr>
        <p:spPr>
          <a:xfrm>
            <a:off x="9674038" y="6162292"/>
            <a:ext cx="88549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7"/>
              </a:rPr>
              <a:t>Servers</a:t>
            </a:r>
            <a:endParaRPr b="1" sz="1800">
              <a:solidFill>
                <a:srgbClr val="C55A11"/>
              </a:solidFill>
              <a:latin typeface="Calibri"/>
              <a:ea typeface="Calibri"/>
              <a:cs typeface="Calibri"/>
              <a:sym typeface="Calibri"/>
            </a:endParaRPr>
          </a:p>
        </p:txBody>
      </p:sp>
      <p:pic>
        <p:nvPicPr>
          <p:cNvPr descr="Image result for database server" id="374" name="Google Shape;374;p38"/>
          <p:cNvPicPr preferRelativeResize="0"/>
          <p:nvPr/>
        </p:nvPicPr>
        <p:blipFill>
          <a:blip r:embed="rId8">
            <a:alphaModFix/>
          </a:blip>
          <a:stretch>
            <a:fillRect/>
          </a:stretch>
        </p:blipFill>
        <p:spPr>
          <a:xfrm>
            <a:off x="6671075" y="282675"/>
            <a:ext cx="4344775" cy="184049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grpSp>
        <p:nvGrpSpPr>
          <p:cNvPr id="379" name="Google Shape;379;p39"/>
          <p:cNvGrpSpPr/>
          <p:nvPr/>
        </p:nvGrpSpPr>
        <p:grpSpPr>
          <a:xfrm>
            <a:off x="10641945" y="6092176"/>
            <a:ext cx="1185289" cy="439448"/>
            <a:chOff x="5598891" y="5389418"/>
            <a:chExt cx="1185289" cy="439448"/>
          </a:xfrm>
        </p:grpSpPr>
        <p:pic>
          <p:nvPicPr>
            <p:cNvPr id="380" name="Google Shape;380;p39"/>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381" name="Google Shape;381;p39"/>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382" name="Google Shape;382;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5.4) Other Servers</a:t>
            </a:r>
            <a:endParaRPr>
              <a:solidFill>
                <a:schemeClr val="dk1"/>
              </a:solidFill>
              <a:latin typeface="Lobster"/>
              <a:ea typeface="Lobster"/>
              <a:cs typeface="Lobster"/>
              <a:sym typeface="Lobster"/>
            </a:endParaRPr>
          </a:p>
        </p:txBody>
      </p:sp>
      <p:sp>
        <p:nvSpPr>
          <p:cNvPr id="383" name="Google Shape;383;p3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Describe some other types of internet servers not covered by the slides above:</a:t>
            </a:r>
            <a:endParaRPr/>
          </a:p>
          <a:p>
            <a:pPr indent="-203200" lvl="0" marL="228600" rtl="0" algn="l">
              <a:lnSpc>
                <a:spcPct val="115000"/>
              </a:lnSpc>
              <a:spcBef>
                <a:spcPts val="2100"/>
              </a:spcBef>
              <a:spcAft>
                <a:spcPts val="0"/>
              </a:spcAft>
              <a:buClr>
                <a:srgbClr val="222222"/>
              </a:buClr>
              <a:buSzPts val="1400"/>
              <a:buFont typeface="Arial"/>
              <a:buChar char="●"/>
            </a:pPr>
            <a:r>
              <a:rPr lang="en-CA" sz="1400">
                <a:solidFill>
                  <a:srgbClr val="222222"/>
                </a:solidFill>
              </a:rPr>
              <a:t>Proxy Server - </a:t>
            </a:r>
            <a:r>
              <a:rPr lang="en-CA" sz="1400">
                <a:solidFill>
                  <a:srgbClr val="222222"/>
                </a:solidFill>
                <a:highlight>
                  <a:srgbClr val="FFFFFF"/>
                </a:highlight>
              </a:rPr>
              <a:t>a server that acts as an intermediary for requests from clients seeking resources from other servers.</a:t>
            </a:r>
            <a:endParaRPr sz="1400">
              <a:solidFill>
                <a:srgbClr val="222222"/>
              </a:solidFill>
            </a:endParaRPr>
          </a:p>
          <a:p>
            <a:pPr indent="-203200" lvl="0" marL="228600" rtl="0" algn="l">
              <a:lnSpc>
                <a:spcPct val="115000"/>
              </a:lnSpc>
              <a:spcBef>
                <a:spcPts val="0"/>
              </a:spcBef>
              <a:spcAft>
                <a:spcPts val="0"/>
              </a:spcAft>
              <a:buClr>
                <a:srgbClr val="222222"/>
              </a:buClr>
              <a:buSzPts val="1400"/>
              <a:buFont typeface="Arial"/>
              <a:buChar char="●"/>
            </a:pPr>
            <a:r>
              <a:rPr lang="en-CA" sz="1400">
                <a:solidFill>
                  <a:srgbClr val="222222"/>
                </a:solidFill>
              </a:rPr>
              <a:t>Server Platforms - </a:t>
            </a:r>
            <a:r>
              <a:rPr lang="en-CA" sz="1400">
                <a:solidFill>
                  <a:srgbClr val="222222"/>
                </a:solidFill>
                <a:highlight>
                  <a:srgbClr val="FFFFFF"/>
                </a:highlight>
              </a:rPr>
              <a:t>A family of servers that includes the hardware and operating system</a:t>
            </a:r>
            <a:endParaRPr sz="1400">
              <a:solidFill>
                <a:srgbClr val="222222"/>
              </a:solidFill>
            </a:endParaRPr>
          </a:p>
          <a:p>
            <a:pPr indent="-203200" lvl="0" marL="228600" rtl="0" algn="l">
              <a:lnSpc>
                <a:spcPct val="115000"/>
              </a:lnSpc>
              <a:spcBef>
                <a:spcPts val="0"/>
              </a:spcBef>
              <a:spcAft>
                <a:spcPts val="0"/>
              </a:spcAft>
              <a:buClr>
                <a:srgbClr val="222222"/>
              </a:buClr>
              <a:buSzPts val="1400"/>
              <a:buFont typeface="Arial"/>
              <a:buChar char="●"/>
            </a:pPr>
            <a:r>
              <a:rPr lang="en-CA" sz="1400">
                <a:solidFill>
                  <a:srgbClr val="222222"/>
                </a:solidFill>
              </a:rPr>
              <a:t>Web Server - </a:t>
            </a:r>
            <a:r>
              <a:rPr lang="en-CA" sz="1400">
                <a:solidFill>
                  <a:srgbClr val="222222"/>
                </a:solidFill>
                <a:highlight>
                  <a:srgbClr val="FFFFFF"/>
                </a:highlight>
              </a:rPr>
              <a:t>is server software, or hardware dedicated to running said software, that can satisfy World Wide Web client requests.</a:t>
            </a:r>
            <a:endParaRPr sz="1400">
              <a:solidFill>
                <a:srgbClr val="222222"/>
              </a:solidFill>
            </a:endParaRPr>
          </a:p>
          <a:p>
            <a:pPr indent="-203200" lvl="0" marL="228600" rtl="0" algn="l">
              <a:lnSpc>
                <a:spcPct val="115000"/>
              </a:lnSpc>
              <a:spcBef>
                <a:spcPts val="0"/>
              </a:spcBef>
              <a:spcAft>
                <a:spcPts val="0"/>
              </a:spcAft>
              <a:buClr>
                <a:srgbClr val="222222"/>
              </a:buClr>
              <a:buSzPts val="1400"/>
              <a:buFont typeface="Arial"/>
              <a:buChar char="●"/>
            </a:pPr>
            <a:r>
              <a:rPr lang="en-CA" sz="1400">
                <a:solidFill>
                  <a:srgbClr val="222222"/>
                </a:solidFill>
              </a:rPr>
              <a:t>Application Server - </a:t>
            </a:r>
            <a:r>
              <a:rPr lang="en-CA" sz="1400">
                <a:solidFill>
                  <a:srgbClr val="222222"/>
                </a:solidFill>
                <a:highlight>
                  <a:srgbClr val="FFFFFF"/>
                </a:highlight>
              </a:rPr>
              <a:t>a software framework that provides both facilities to create web applications and a server environment to run them. </a:t>
            </a:r>
            <a:endParaRPr sz="1400">
              <a:solidFill>
                <a:srgbClr val="222222"/>
              </a:solidFill>
            </a:endParaRPr>
          </a:p>
          <a:p>
            <a:pPr indent="-203200" lvl="0" marL="228600" rtl="0" algn="l">
              <a:lnSpc>
                <a:spcPct val="115000"/>
              </a:lnSpc>
              <a:spcBef>
                <a:spcPts val="0"/>
              </a:spcBef>
              <a:spcAft>
                <a:spcPts val="0"/>
              </a:spcAft>
              <a:buClr>
                <a:srgbClr val="222222"/>
              </a:buClr>
              <a:buSzPts val="1400"/>
              <a:buFont typeface="Arial"/>
              <a:buChar char="●"/>
            </a:pPr>
            <a:r>
              <a:rPr lang="en-CA" sz="1400">
                <a:solidFill>
                  <a:srgbClr val="222222"/>
                </a:solidFill>
              </a:rPr>
              <a:t>Real-Time Communication Server - </a:t>
            </a:r>
            <a:r>
              <a:rPr lang="en-CA" sz="1400">
                <a:solidFill>
                  <a:srgbClr val="222222"/>
                </a:solidFill>
                <a:highlight>
                  <a:srgbClr val="FFFFFF"/>
                </a:highlight>
              </a:rPr>
              <a:t>a term used to refer to any livetelecommunications that occur without transmission delays.</a:t>
            </a:r>
            <a:endParaRPr sz="1400">
              <a:solidFill>
                <a:srgbClr val="222222"/>
              </a:solidFill>
            </a:endParaRPr>
          </a:p>
          <a:p>
            <a:pPr indent="-203200" lvl="0" marL="228600" rtl="0" algn="l">
              <a:lnSpc>
                <a:spcPct val="115000"/>
              </a:lnSpc>
              <a:spcBef>
                <a:spcPts val="0"/>
              </a:spcBef>
              <a:spcAft>
                <a:spcPts val="0"/>
              </a:spcAft>
              <a:buClr>
                <a:srgbClr val="222222"/>
              </a:buClr>
              <a:buSzPts val="1400"/>
              <a:buFont typeface="Arial"/>
              <a:buChar char="●"/>
            </a:pPr>
            <a:r>
              <a:rPr lang="en-CA" sz="1400">
                <a:solidFill>
                  <a:srgbClr val="222222"/>
                </a:solidFill>
              </a:rPr>
              <a:t>FTP Server - </a:t>
            </a:r>
            <a:r>
              <a:rPr lang="en-CA" sz="1400">
                <a:solidFill>
                  <a:srgbClr val="222222"/>
                </a:solidFill>
                <a:highlight>
                  <a:srgbClr val="FFFFFF"/>
                </a:highlight>
              </a:rPr>
              <a:t>s built on a client-server model architecture using separate control and data connections between the client and the server.</a:t>
            </a:r>
            <a:endParaRPr sz="1400">
              <a:solidFill>
                <a:srgbClr val="222222"/>
              </a:solidFill>
            </a:endParaRPr>
          </a:p>
          <a:p>
            <a:pPr indent="-203200" lvl="0" marL="228600" rtl="0" algn="l">
              <a:lnSpc>
                <a:spcPct val="115000"/>
              </a:lnSpc>
              <a:spcBef>
                <a:spcPts val="0"/>
              </a:spcBef>
              <a:spcAft>
                <a:spcPts val="0"/>
              </a:spcAft>
              <a:buClr>
                <a:srgbClr val="222222"/>
              </a:buClr>
              <a:buSzPts val="1400"/>
              <a:buFont typeface="Arial"/>
              <a:buChar char="●"/>
            </a:pPr>
            <a:r>
              <a:rPr lang="en-CA" sz="1400">
                <a:solidFill>
                  <a:srgbClr val="222222"/>
                </a:solidFill>
              </a:rPr>
              <a:t>Collaboration Server - </a:t>
            </a:r>
            <a:r>
              <a:rPr lang="en-CA" sz="1400">
                <a:solidFill>
                  <a:srgbClr val="222222"/>
                </a:solidFill>
                <a:highlight>
                  <a:srgbClr val="FFFFFF"/>
                </a:highlight>
              </a:rPr>
              <a:t> Collaboration is a unique feature in the Stellent products, allowing users to create, manage, and modify projects within the Content Server.</a:t>
            </a:r>
            <a:endParaRPr sz="1400"/>
          </a:p>
        </p:txBody>
      </p:sp>
      <p:pic>
        <p:nvPicPr>
          <p:cNvPr descr="Related image" id="384" name="Google Shape;384;p39"/>
          <p:cNvPicPr preferRelativeResize="0"/>
          <p:nvPr/>
        </p:nvPicPr>
        <p:blipFill rotWithShape="1">
          <a:blip r:embed="rId5">
            <a:alphaModFix/>
          </a:blip>
          <a:srcRect b="0" l="0" r="0" t="0"/>
          <a:stretch/>
        </p:blipFill>
        <p:spPr>
          <a:xfrm>
            <a:off x="9187048" y="6092176"/>
            <a:ext cx="486990" cy="486990"/>
          </a:xfrm>
          <a:prstGeom prst="rect">
            <a:avLst/>
          </a:prstGeom>
          <a:noFill/>
          <a:ln>
            <a:noFill/>
          </a:ln>
        </p:spPr>
      </p:pic>
      <p:sp>
        <p:nvSpPr>
          <p:cNvPr id="385" name="Google Shape;385;p39"/>
          <p:cNvSpPr txBox="1"/>
          <p:nvPr/>
        </p:nvSpPr>
        <p:spPr>
          <a:xfrm>
            <a:off x="9674038" y="6162292"/>
            <a:ext cx="88549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Servers</a:t>
            </a:r>
            <a:endParaRPr b="1" sz="1800">
              <a:solidFill>
                <a:srgbClr val="C55A11"/>
              </a:solidFill>
              <a:latin typeface="Calibri"/>
              <a:ea typeface="Calibri"/>
              <a:cs typeface="Calibri"/>
              <a:sym typeface="Calibri"/>
            </a:endParaRPr>
          </a:p>
        </p:txBody>
      </p:sp>
      <p:pic>
        <p:nvPicPr>
          <p:cNvPr descr="Image result for server" id="386" name="Google Shape;386;p39"/>
          <p:cNvPicPr preferRelativeResize="0"/>
          <p:nvPr/>
        </p:nvPicPr>
        <p:blipFill>
          <a:blip r:embed="rId7">
            <a:alphaModFix/>
          </a:blip>
          <a:stretch>
            <a:fillRect/>
          </a:stretch>
        </p:blipFill>
        <p:spPr>
          <a:xfrm>
            <a:off x="5126275" y="5145950"/>
            <a:ext cx="2442250" cy="16252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grpSp>
        <p:nvGrpSpPr>
          <p:cNvPr id="391" name="Google Shape;391;p40"/>
          <p:cNvGrpSpPr/>
          <p:nvPr/>
        </p:nvGrpSpPr>
        <p:grpSpPr>
          <a:xfrm>
            <a:off x="10641945" y="6092176"/>
            <a:ext cx="1185289" cy="439448"/>
            <a:chOff x="5598891" y="5389418"/>
            <a:chExt cx="1185289" cy="439448"/>
          </a:xfrm>
        </p:grpSpPr>
        <p:pic>
          <p:nvPicPr>
            <p:cNvPr id="392" name="Google Shape;392;p40"/>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393" name="Google Shape;393;p40"/>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394" name="Google Shape;394;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6) Network Routing &amp; ISPs</a:t>
            </a:r>
            <a:endParaRPr>
              <a:solidFill>
                <a:schemeClr val="dk1"/>
              </a:solidFill>
              <a:latin typeface="Lobster"/>
              <a:ea typeface="Lobster"/>
              <a:cs typeface="Lobster"/>
              <a:sym typeface="Lobster"/>
            </a:endParaRPr>
          </a:p>
        </p:txBody>
      </p:sp>
      <p:sp>
        <p:nvSpPr>
          <p:cNvPr id="395" name="Google Shape;395;p4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Section Topics</a:t>
            </a:r>
            <a:endParaRPr/>
          </a:p>
          <a:p>
            <a:pPr indent="-228600" lvl="1" marL="685800" rtl="0" algn="l">
              <a:lnSpc>
                <a:spcPct val="90000"/>
              </a:lnSpc>
              <a:spcBef>
                <a:spcPts val="500"/>
              </a:spcBef>
              <a:spcAft>
                <a:spcPts val="0"/>
              </a:spcAft>
              <a:buClr>
                <a:schemeClr val="dk1"/>
              </a:buClr>
              <a:buSzPts val="2400"/>
              <a:buChar char="○"/>
            </a:pPr>
            <a:r>
              <a:rPr lang="en-CA"/>
              <a:t>Internet Service Provider (ISP)</a:t>
            </a:r>
            <a:endParaRPr/>
          </a:p>
          <a:p>
            <a:pPr indent="-228600" lvl="1" marL="685800" rtl="0" algn="l">
              <a:lnSpc>
                <a:spcPct val="90000"/>
              </a:lnSpc>
              <a:spcBef>
                <a:spcPts val="500"/>
              </a:spcBef>
              <a:spcAft>
                <a:spcPts val="0"/>
              </a:spcAft>
              <a:buClr>
                <a:schemeClr val="dk1"/>
              </a:buClr>
              <a:buSzPts val="2400"/>
              <a:buChar char="○"/>
            </a:pPr>
            <a:r>
              <a:rPr lang="en-CA"/>
              <a:t>Internet Connection Technologies</a:t>
            </a:r>
            <a:endParaRPr/>
          </a:p>
          <a:p>
            <a:pPr indent="-228600" lvl="1" marL="685800" rtl="0" algn="l">
              <a:lnSpc>
                <a:spcPct val="90000"/>
              </a:lnSpc>
              <a:spcBef>
                <a:spcPts val="500"/>
              </a:spcBef>
              <a:spcAft>
                <a:spcPts val="0"/>
              </a:spcAft>
              <a:buClr>
                <a:schemeClr val="dk1"/>
              </a:buClr>
              <a:buSzPts val="2400"/>
              <a:buChar char="○"/>
            </a:pPr>
            <a:r>
              <a:rPr lang="en-CA"/>
              <a:t>Network Routers &amp; Switches</a:t>
            </a:r>
            <a:endParaRPr/>
          </a:p>
          <a:p>
            <a:pPr indent="0" lvl="1" marL="457200" rtl="0" algn="l">
              <a:lnSpc>
                <a:spcPct val="90000"/>
              </a:lnSpc>
              <a:spcBef>
                <a:spcPts val="500"/>
              </a:spcBef>
              <a:spcAft>
                <a:spcPts val="2100"/>
              </a:spcAft>
              <a:buClr>
                <a:schemeClr val="dk1"/>
              </a:buClr>
              <a:buSzPts val="2400"/>
              <a:buNone/>
            </a:pPr>
            <a:r>
              <a:t/>
            </a:r>
            <a:endParaRPr/>
          </a:p>
        </p:txBody>
      </p:sp>
      <p:pic>
        <p:nvPicPr>
          <p:cNvPr descr="Image result for Network Routing" id="396" name="Google Shape;396;p40"/>
          <p:cNvPicPr preferRelativeResize="0"/>
          <p:nvPr/>
        </p:nvPicPr>
        <p:blipFill rotWithShape="1">
          <a:blip r:embed="rId5">
            <a:alphaModFix/>
          </a:blip>
          <a:srcRect b="0" l="0" r="0" t="0"/>
          <a:stretch/>
        </p:blipFill>
        <p:spPr>
          <a:xfrm>
            <a:off x="5947426" y="2266076"/>
            <a:ext cx="5306869" cy="2964830"/>
          </a:xfrm>
          <a:prstGeom prst="rect">
            <a:avLst/>
          </a:prstGeom>
          <a:noFill/>
          <a:ln>
            <a:noFill/>
          </a:ln>
        </p:spPr>
      </p:pic>
      <p:pic>
        <p:nvPicPr>
          <p:cNvPr id="397" name="Google Shape;397;p40"/>
          <p:cNvPicPr preferRelativeResize="0"/>
          <p:nvPr/>
        </p:nvPicPr>
        <p:blipFill rotWithShape="1">
          <a:blip r:embed="rId6">
            <a:alphaModFix/>
          </a:blip>
          <a:srcRect b="0" l="0" r="0" t="0"/>
          <a:stretch/>
        </p:blipFill>
        <p:spPr>
          <a:xfrm>
            <a:off x="8930177" y="6176963"/>
            <a:ext cx="411045" cy="378348"/>
          </a:xfrm>
          <a:prstGeom prst="rect">
            <a:avLst/>
          </a:prstGeom>
          <a:noFill/>
          <a:ln>
            <a:noFill/>
          </a:ln>
        </p:spPr>
      </p:pic>
      <p:sp>
        <p:nvSpPr>
          <p:cNvPr id="398" name="Google Shape;398;p40"/>
          <p:cNvSpPr txBox="1"/>
          <p:nvPr/>
        </p:nvSpPr>
        <p:spPr>
          <a:xfrm>
            <a:off x="9417985" y="6169628"/>
            <a:ext cx="110575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7"/>
              </a:rPr>
              <a:t>Networks</a:t>
            </a:r>
            <a:endParaRPr b="1" sz="1800">
              <a:solidFill>
                <a:srgbClr val="C55A1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grpSp>
        <p:nvGrpSpPr>
          <p:cNvPr id="403" name="Google Shape;403;p41"/>
          <p:cNvGrpSpPr/>
          <p:nvPr/>
        </p:nvGrpSpPr>
        <p:grpSpPr>
          <a:xfrm>
            <a:off x="10641945" y="6092176"/>
            <a:ext cx="1185289" cy="439448"/>
            <a:chOff x="5598891" y="5389418"/>
            <a:chExt cx="1185289" cy="439448"/>
          </a:xfrm>
        </p:grpSpPr>
        <p:pic>
          <p:nvPicPr>
            <p:cNvPr id="404" name="Google Shape;404;p41"/>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405" name="Google Shape;405;p41"/>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406" name="Google Shape;406;p41"/>
          <p:cNvSpPr txBox="1"/>
          <p:nvPr>
            <p:ph type="title"/>
          </p:nvPr>
        </p:nvSpPr>
        <p:spPr>
          <a:xfrm>
            <a:off x="0" y="247050"/>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6.1) Internet Service Providers (ISPs)</a:t>
            </a:r>
            <a:endParaRPr>
              <a:solidFill>
                <a:schemeClr val="dk1"/>
              </a:solidFill>
              <a:latin typeface="Lobster"/>
              <a:ea typeface="Lobster"/>
              <a:cs typeface="Lobster"/>
              <a:sym typeface="Lobster"/>
            </a:endParaRPr>
          </a:p>
        </p:txBody>
      </p:sp>
      <p:sp>
        <p:nvSpPr>
          <p:cNvPr id="407" name="Google Shape;407;p41"/>
          <p:cNvSpPr txBox="1"/>
          <p:nvPr>
            <p:ph idx="1" type="body"/>
          </p:nvPr>
        </p:nvSpPr>
        <p:spPr>
          <a:xfrm>
            <a:off x="0" y="1699275"/>
            <a:ext cx="82455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an ISP?</a:t>
            </a:r>
            <a:endParaRPr/>
          </a:p>
          <a:p>
            <a:pPr indent="-228600" lvl="1" marL="685800" rtl="0" algn="l">
              <a:lnSpc>
                <a:spcPct val="90000"/>
              </a:lnSpc>
              <a:spcBef>
                <a:spcPts val="0"/>
              </a:spcBef>
              <a:spcAft>
                <a:spcPts val="0"/>
              </a:spcAft>
              <a:buSzPts val="1800"/>
              <a:buChar char="○"/>
            </a:pPr>
            <a:r>
              <a:rPr lang="en-CA" sz="1800"/>
              <a:t>An organization that provides </a:t>
            </a:r>
            <a:r>
              <a:rPr lang="en-CA" sz="1800"/>
              <a:t>access</a:t>
            </a:r>
            <a:r>
              <a:rPr lang="en-CA" sz="1800"/>
              <a:t> to the internet</a:t>
            </a:r>
            <a:endParaRPr sz="1800"/>
          </a:p>
          <a:p>
            <a:pPr indent="-228600" lvl="0" marL="228600" rtl="0" algn="l">
              <a:lnSpc>
                <a:spcPct val="90000"/>
              </a:lnSpc>
              <a:spcBef>
                <a:spcPts val="1000"/>
              </a:spcBef>
              <a:spcAft>
                <a:spcPts val="0"/>
              </a:spcAft>
              <a:buClr>
                <a:schemeClr val="dk1"/>
              </a:buClr>
              <a:buSzPts val="2800"/>
              <a:buChar char="●"/>
            </a:pPr>
            <a:r>
              <a:rPr lang="en-CA"/>
              <a:t>What are some common ISPs people use in the Toronto Area?</a:t>
            </a:r>
            <a:endParaRPr/>
          </a:p>
          <a:p>
            <a:pPr indent="-228600" lvl="1" marL="685800" rtl="0" algn="l">
              <a:lnSpc>
                <a:spcPct val="90000"/>
              </a:lnSpc>
              <a:spcBef>
                <a:spcPts val="0"/>
              </a:spcBef>
              <a:spcAft>
                <a:spcPts val="0"/>
              </a:spcAft>
              <a:buSzPts val="1800"/>
              <a:buChar char="○"/>
            </a:pPr>
            <a:r>
              <a:rPr lang="en-CA" sz="1800"/>
              <a:t>Common ISPs in the Toronto Area are Rogers, Bell and Fido</a:t>
            </a:r>
            <a:endParaRPr sz="1800"/>
          </a:p>
          <a:p>
            <a:pPr indent="-228600" lvl="0" marL="228600" rtl="0" algn="l">
              <a:lnSpc>
                <a:spcPct val="90000"/>
              </a:lnSpc>
              <a:spcBef>
                <a:spcPts val="1000"/>
              </a:spcBef>
              <a:spcAft>
                <a:spcPts val="0"/>
              </a:spcAft>
              <a:buClr>
                <a:schemeClr val="dk1"/>
              </a:buClr>
              <a:buSzPts val="2800"/>
              <a:buChar char="●"/>
            </a:pPr>
            <a:r>
              <a:rPr lang="en-CA"/>
              <a:t>How is an ISP different from a Internet application / service?</a:t>
            </a:r>
            <a:endParaRPr/>
          </a:p>
          <a:p>
            <a:pPr indent="-228600" lvl="1" marL="685800" rtl="0" algn="l">
              <a:lnSpc>
                <a:spcPct val="90000"/>
              </a:lnSpc>
              <a:spcBef>
                <a:spcPts val="0"/>
              </a:spcBef>
              <a:spcAft>
                <a:spcPts val="0"/>
              </a:spcAft>
              <a:buSzPts val="1800"/>
              <a:buChar char="○"/>
            </a:pPr>
            <a:r>
              <a:rPr lang="en-CA" sz="1800"/>
              <a:t>ISPs provide access to the internet while services and applications use internet.</a:t>
            </a:r>
            <a:endParaRPr sz="1800"/>
          </a:p>
        </p:txBody>
      </p:sp>
      <p:pic>
        <p:nvPicPr>
          <p:cNvPr id="408" name="Google Shape;408;p41"/>
          <p:cNvPicPr preferRelativeResize="0"/>
          <p:nvPr/>
        </p:nvPicPr>
        <p:blipFill rotWithShape="1">
          <a:blip r:embed="rId5">
            <a:alphaModFix/>
          </a:blip>
          <a:srcRect b="0" l="0" r="0" t="0"/>
          <a:stretch/>
        </p:blipFill>
        <p:spPr>
          <a:xfrm>
            <a:off x="8930177" y="6176963"/>
            <a:ext cx="411045" cy="378348"/>
          </a:xfrm>
          <a:prstGeom prst="rect">
            <a:avLst/>
          </a:prstGeom>
          <a:noFill/>
          <a:ln>
            <a:noFill/>
          </a:ln>
        </p:spPr>
      </p:pic>
      <p:sp>
        <p:nvSpPr>
          <p:cNvPr id="409" name="Google Shape;409;p41"/>
          <p:cNvSpPr txBox="1"/>
          <p:nvPr/>
        </p:nvSpPr>
        <p:spPr>
          <a:xfrm>
            <a:off x="9417985" y="6169628"/>
            <a:ext cx="110575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Networks</a:t>
            </a:r>
            <a:endParaRPr b="1" sz="1800">
              <a:solidFill>
                <a:srgbClr val="C55A11"/>
              </a:solidFill>
              <a:latin typeface="Calibri"/>
              <a:ea typeface="Calibri"/>
              <a:cs typeface="Calibri"/>
              <a:sym typeface="Calibri"/>
            </a:endParaRPr>
          </a:p>
        </p:txBody>
      </p:sp>
      <p:pic>
        <p:nvPicPr>
          <p:cNvPr id="410" name="Google Shape;410;p41"/>
          <p:cNvPicPr preferRelativeResize="0"/>
          <p:nvPr/>
        </p:nvPicPr>
        <p:blipFill>
          <a:blip r:embed="rId7">
            <a:alphaModFix/>
          </a:blip>
          <a:stretch>
            <a:fillRect/>
          </a:stretch>
        </p:blipFill>
        <p:spPr>
          <a:xfrm>
            <a:off x="7694350" y="2231150"/>
            <a:ext cx="4497649" cy="27466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grpSp>
        <p:nvGrpSpPr>
          <p:cNvPr id="415" name="Google Shape;415;p42"/>
          <p:cNvGrpSpPr/>
          <p:nvPr/>
        </p:nvGrpSpPr>
        <p:grpSpPr>
          <a:xfrm>
            <a:off x="10641945" y="6092176"/>
            <a:ext cx="1185289" cy="439448"/>
            <a:chOff x="5598891" y="5389418"/>
            <a:chExt cx="1185289" cy="439448"/>
          </a:xfrm>
        </p:grpSpPr>
        <p:pic>
          <p:nvPicPr>
            <p:cNvPr id="416" name="Google Shape;416;p42"/>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417" name="Google Shape;417;p42"/>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418" name="Google Shape;418;p42"/>
          <p:cNvSpPr txBox="1"/>
          <p:nvPr>
            <p:ph type="title"/>
          </p:nvPr>
        </p:nvSpPr>
        <p:spPr>
          <a:xfrm>
            <a:off x="0" y="0"/>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6.2) Internet Connection Technologies</a:t>
            </a:r>
            <a:endParaRPr>
              <a:solidFill>
                <a:schemeClr val="dk1"/>
              </a:solidFill>
              <a:latin typeface="Lobster"/>
              <a:ea typeface="Lobster"/>
              <a:cs typeface="Lobster"/>
              <a:sym typeface="Lobster"/>
            </a:endParaRPr>
          </a:p>
        </p:txBody>
      </p:sp>
      <p:sp>
        <p:nvSpPr>
          <p:cNvPr id="419" name="Google Shape;419;p42"/>
          <p:cNvSpPr txBox="1"/>
          <p:nvPr>
            <p:ph idx="1" type="body"/>
          </p:nvPr>
        </p:nvSpPr>
        <p:spPr>
          <a:xfrm>
            <a:off x="0" y="1028600"/>
            <a:ext cx="80190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1800"/>
              <a:buChar char="●"/>
            </a:pPr>
            <a:r>
              <a:rPr lang="en-CA"/>
              <a:t>Describe some internet connection technologies using telephone lines</a:t>
            </a:r>
            <a:endParaRPr/>
          </a:p>
          <a:p>
            <a:pPr indent="-228600" lvl="1" marL="685800" rtl="0" algn="l">
              <a:lnSpc>
                <a:spcPct val="90000"/>
              </a:lnSpc>
              <a:spcBef>
                <a:spcPts val="0"/>
              </a:spcBef>
              <a:spcAft>
                <a:spcPts val="0"/>
              </a:spcAft>
              <a:buSzPts val="1800"/>
              <a:buChar char="○"/>
            </a:pPr>
            <a:r>
              <a:rPr lang="en-CA" sz="1800"/>
              <a:t>Dial-up connections use your telephone line to access the internet</a:t>
            </a:r>
            <a:endParaRPr sz="1800"/>
          </a:p>
          <a:p>
            <a:pPr indent="-228600" lvl="1" marL="685800" rtl="0" algn="l">
              <a:lnSpc>
                <a:spcPct val="90000"/>
              </a:lnSpc>
              <a:spcBef>
                <a:spcPts val="0"/>
              </a:spcBef>
              <a:spcAft>
                <a:spcPts val="0"/>
              </a:spcAft>
              <a:buSzPts val="1800"/>
              <a:buChar char="○"/>
            </a:pPr>
            <a:r>
              <a:rPr lang="en-CA" sz="1800"/>
              <a:t>This technology has been most mostly replaced by broadband</a:t>
            </a:r>
            <a:endParaRPr sz="1800"/>
          </a:p>
          <a:p>
            <a:pPr indent="-228600" lvl="0" marL="228600" rtl="0" algn="l">
              <a:lnSpc>
                <a:spcPct val="90000"/>
              </a:lnSpc>
              <a:spcBef>
                <a:spcPts val="1000"/>
              </a:spcBef>
              <a:spcAft>
                <a:spcPts val="0"/>
              </a:spcAft>
              <a:buClr>
                <a:schemeClr val="dk1"/>
              </a:buClr>
              <a:buSzPts val="2800"/>
              <a:buChar char="●"/>
            </a:pPr>
            <a:r>
              <a:rPr lang="en-CA"/>
              <a:t>Describe some internet connection technologies using Wi-Fi.</a:t>
            </a:r>
            <a:endParaRPr/>
          </a:p>
          <a:p>
            <a:pPr indent="-228600" lvl="1" marL="685800" rtl="0" algn="l">
              <a:lnSpc>
                <a:spcPct val="90000"/>
              </a:lnSpc>
              <a:spcBef>
                <a:spcPts val="1000"/>
              </a:spcBef>
              <a:spcAft>
                <a:spcPts val="0"/>
              </a:spcAft>
              <a:buClr>
                <a:schemeClr val="dk1"/>
              </a:buClr>
              <a:buSzPts val="1800"/>
              <a:buChar char="○"/>
            </a:pPr>
            <a:r>
              <a:rPr lang="en-CA" sz="1800"/>
              <a:t>Wi-fi is a electromagnetic wave sent by a modem</a:t>
            </a:r>
            <a:endParaRPr sz="1800"/>
          </a:p>
          <a:p>
            <a:pPr indent="-228600" lvl="1" marL="685800" rtl="0" algn="l">
              <a:lnSpc>
                <a:spcPct val="90000"/>
              </a:lnSpc>
              <a:spcBef>
                <a:spcPts val="1000"/>
              </a:spcBef>
              <a:spcAft>
                <a:spcPts val="0"/>
              </a:spcAft>
              <a:buClr>
                <a:schemeClr val="dk1"/>
              </a:buClr>
              <a:buSzPts val="1800"/>
              <a:buChar char="○"/>
            </a:pPr>
            <a:r>
              <a:rPr lang="en-CA" sz="1800"/>
              <a:t>These modems can be connected to by Wi-Fi or a Ethernet cable</a:t>
            </a:r>
            <a:endParaRPr sz="1800"/>
          </a:p>
          <a:p>
            <a:pPr indent="-228600" lvl="0" marL="228600" rtl="0" algn="l">
              <a:lnSpc>
                <a:spcPct val="90000"/>
              </a:lnSpc>
              <a:spcBef>
                <a:spcPts val="1000"/>
              </a:spcBef>
              <a:spcAft>
                <a:spcPts val="0"/>
              </a:spcAft>
              <a:buClr>
                <a:schemeClr val="dk1"/>
              </a:buClr>
              <a:buSzPts val="2800"/>
              <a:buChar char="●"/>
            </a:pPr>
            <a:r>
              <a:rPr lang="en-CA"/>
              <a:t>Describe some internet connection technologies using fibre optics cables.</a:t>
            </a:r>
            <a:endParaRPr/>
          </a:p>
          <a:p>
            <a:pPr indent="-228600" lvl="1" marL="685800" rtl="0" algn="l">
              <a:lnSpc>
                <a:spcPct val="90000"/>
              </a:lnSpc>
              <a:spcBef>
                <a:spcPts val="0"/>
              </a:spcBef>
              <a:spcAft>
                <a:spcPts val="0"/>
              </a:spcAft>
              <a:buSzPts val="1800"/>
              <a:buChar char="○"/>
            </a:pPr>
            <a:r>
              <a:rPr lang="en-CA" sz="1800"/>
              <a:t>Fibre optic cables is a method of transmitting light through an optical fibre</a:t>
            </a:r>
            <a:endParaRPr sz="1800"/>
          </a:p>
          <a:p>
            <a:pPr indent="-228600" lvl="1" marL="685800" rtl="0" algn="l">
              <a:lnSpc>
                <a:spcPct val="90000"/>
              </a:lnSpc>
              <a:spcBef>
                <a:spcPts val="0"/>
              </a:spcBef>
              <a:spcAft>
                <a:spcPts val="0"/>
              </a:spcAft>
              <a:buSzPts val="1800"/>
              <a:buChar char="○"/>
            </a:pPr>
            <a:r>
              <a:rPr lang="en-CA" sz="1800"/>
              <a:t>This can be used to send information very fast through the cables</a:t>
            </a:r>
            <a:endParaRPr sz="1800"/>
          </a:p>
          <a:p>
            <a:pPr indent="-50800" lvl="0" marL="228600" rtl="0" algn="l">
              <a:lnSpc>
                <a:spcPct val="90000"/>
              </a:lnSpc>
              <a:spcBef>
                <a:spcPts val="1000"/>
              </a:spcBef>
              <a:spcAft>
                <a:spcPts val="0"/>
              </a:spcAft>
              <a:buClr>
                <a:schemeClr val="dk1"/>
              </a:buClr>
              <a:buSzPts val="2800"/>
              <a:buNone/>
            </a:pPr>
            <a:r>
              <a:rPr lang="en-CA"/>
              <a:t>      </a:t>
            </a:r>
            <a:endParaRPr/>
          </a:p>
          <a:p>
            <a:pPr indent="0" lvl="1" marL="457200" rtl="0" algn="l">
              <a:lnSpc>
                <a:spcPct val="90000"/>
              </a:lnSpc>
              <a:spcBef>
                <a:spcPts val="500"/>
              </a:spcBef>
              <a:spcAft>
                <a:spcPts val="2100"/>
              </a:spcAft>
              <a:buClr>
                <a:schemeClr val="dk1"/>
              </a:buClr>
              <a:buSzPts val="2400"/>
              <a:buNone/>
            </a:pPr>
            <a:r>
              <a:t/>
            </a:r>
            <a:endParaRPr/>
          </a:p>
        </p:txBody>
      </p:sp>
      <p:pic>
        <p:nvPicPr>
          <p:cNvPr id="420" name="Google Shape;420;p42"/>
          <p:cNvPicPr preferRelativeResize="0"/>
          <p:nvPr/>
        </p:nvPicPr>
        <p:blipFill rotWithShape="1">
          <a:blip r:embed="rId5">
            <a:alphaModFix/>
          </a:blip>
          <a:srcRect b="0" l="0" r="0" t="0"/>
          <a:stretch/>
        </p:blipFill>
        <p:spPr>
          <a:xfrm>
            <a:off x="8930177" y="6176963"/>
            <a:ext cx="411045" cy="378348"/>
          </a:xfrm>
          <a:prstGeom prst="rect">
            <a:avLst/>
          </a:prstGeom>
          <a:noFill/>
          <a:ln>
            <a:noFill/>
          </a:ln>
        </p:spPr>
      </p:pic>
      <p:sp>
        <p:nvSpPr>
          <p:cNvPr id="421" name="Google Shape;421;p42"/>
          <p:cNvSpPr txBox="1"/>
          <p:nvPr/>
        </p:nvSpPr>
        <p:spPr>
          <a:xfrm>
            <a:off x="9417985" y="6169628"/>
            <a:ext cx="110575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Networks</a:t>
            </a:r>
            <a:endParaRPr b="1" sz="1800">
              <a:solidFill>
                <a:srgbClr val="C55A11"/>
              </a:solidFill>
              <a:latin typeface="Calibri"/>
              <a:ea typeface="Calibri"/>
              <a:cs typeface="Calibri"/>
              <a:sym typeface="Calibri"/>
            </a:endParaRPr>
          </a:p>
        </p:txBody>
      </p:sp>
      <p:pic>
        <p:nvPicPr>
          <p:cNvPr id="422" name="Google Shape;422;p42"/>
          <p:cNvPicPr preferRelativeResize="0"/>
          <p:nvPr/>
        </p:nvPicPr>
        <p:blipFill>
          <a:blip r:embed="rId7">
            <a:alphaModFix/>
          </a:blip>
          <a:stretch>
            <a:fillRect/>
          </a:stretch>
        </p:blipFill>
        <p:spPr>
          <a:xfrm>
            <a:off x="7782025" y="251988"/>
            <a:ext cx="4200525" cy="3076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grpSp>
        <p:nvGrpSpPr>
          <p:cNvPr id="96" name="Google Shape;96;p16"/>
          <p:cNvGrpSpPr/>
          <p:nvPr/>
        </p:nvGrpSpPr>
        <p:grpSpPr>
          <a:xfrm>
            <a:off x="10641945" y="6092176"/>
            <a:ext cx="1185289" cy="439448"/>
            <a:chOff x="5598891" y="5389418"/>
            <a:chExt cx="1185289" cy="439448"/>
          </a:xfrm>
        </p:grpSpPr>
        <p:pic>
          <p:nvPicPr>
            <p:cNvPr id="97" name="Google Shape;97;p16"/>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98" name="Google Shape;98;p16"/>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CA" sz="1800" u="sng" cap="none" strike="noStrike">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99" name="Google Shape;99;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1) Some Useful Documentation</a:t>
            </a:r>
            <a:endParaRPr>
              <a:solidFill>
                <a:schemeClr val="dk1"/>
              </a:solidFill>
              <a:latin typeface="Lobster"/>
              <a:ea typeface="Lobster"/>
              <a:cs typeface="Lobster"/>
              <a:sym typeface="Lobster"/>
            </a:endParaRPr>
          </a:p>
        </p:txBody>
      </p:sp>
      <p:sp>
        <p:nvSpPr>
          <p:cNvPr id="100" name="Google Shape;100;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How to use Hyperlinks in PowerPoint</a:t>
            </a:r>
            <a:endParaRPr u="sng">
              <a:solidFill>
                <a:schemeClr val="hlink"/>
              </a:solidFill>
              <a:hlinkClick r:id="rId5"/>
            </a:endParaRPr>
          </a:p>
          <a:p>
            <a:pPr indent="-228600" lvl="1" marL="685800" rtl="0" algn="l">
              <a:lnSpc>
                <a:spcPct val="90000"/>
              </a:lnSpc>
              <a:spcBef>
                <a:spcPts val="500"/>
              </a:spcBef>
              <a:spcAft>
                <a:spcPts val="2100"/>
              </a:spcAft>
              <a:buClr>
                <a:schemeClr val="dk1"/>
              </a:buClr>
              <a:buSzPts val="2400"/>
              <a:buChar char="○"/>
            </a:pPr>
            <a:r>
              <a:rPr lang="en-CA" u="sng">
                <a:solidFill>
                  <a:schemeClr val="hlink"/>
                </a:solidFill>
                <a:hlinkClick r:id="rId6"/>
              </a:rPr>
              <a:t>https://www.ispringsolutions.com/blog/user-guide-for-non-linear-presentations</a:t>
            </a:r>
            <a:endParaRPr/>
          </a:p>
        </p:txBody>
      </p:sp>
      <p:pic>
        <p:nvPicPr>
          <p:cNvPr descr="shutterstock_124682863-[Converted]" id="101" name="Google Shape;101;p16"/>
          <p:cNvPicPr preferRelativeResize="0"/>
          <p:nvPr/>
        </p:nvPicPr>
        <p:blipFill rotWithShape="1">
          <a:blip r:embed="rId7">
            <a:alphaModFix/>
          </a:blip>
          <a:srcRect b="0" l="0" r="0" t="0"/>
          <a:stretch/>
        </p:blipFill>
        <p:spPr>
          <a:xfrm>
            <a:off x="4117975" y="3020291"/>
            <a:ext cx="2857500" cy="28575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grpSp>
        <p:nvGrpSpPr>
          <p:cNvPr id="427" name="Google Shape;427;p43"/>
          <p:cNvGrpSpPr/>
          <p:nvPr/>
        </p:nvGrpSpPr>
        <p:grpSpPr>
          <a:xfrm>
            <a:off x="10641945" y="6092176"/>
            <a:ext cx="1185289" cy="439448"/>
            <a:chOff x="5598891" y="5389418"/>
            <a:chExt cx="1185289" cy="439448"/>
          </a:xfrm>
        </p:grpSpPr>
        <p:pic>
          <p:nvPicPr>
            <p:cNvPr id="428" name="Google Shape;428;p43"/>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429" name="Google Shape;429;p43"/>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430" name="Google Shape;430;p4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6.3) Network Routers &amp; Switches</a:t>
            </a:r>
            <a:endParaRPr>
              <a:solidFill>
                <a:schemeClr val="dk1"/>
              </a:solidFill>
              <a:latin typeface="Lobster"/>
              <a:ea typeface="Lobster"/>
              <a:cs typeface="Lobster"/>
              <a:sym typeface="Lobster"/>
            </a:endParaRPr>
          </a:p>
        </p:txBody>
      </p:sp>
      <p:sp>
        <p:nvSpPr>
          <p:cNvPr id="431" name="Google Shape;431;p43"/>
          <p:cNvSpPr txBox="1"/>
          <p:nvPr>
            <p:ph idx="1" type="body"/>
          </p:nvPr>
        </p:nvSpPr>
        <p:spPr>
          <a:xfrm>
            <a:off x="49175" y="1569800"/>
            <a:ext cx="77238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 "Routing Table"?</a:t>
            </a:r>
            <a:endParaRPr/>
          </a:p>
          <a:p>
            <a:pPr indent="-228600" lvl="1" marL="685800" rtl="0" algn="l">
              <a:lnSpc>
                <a:spcPct val="90000"/>
              </a:lnSpc>
              <a:spcBef>
                <a:spcPts val="0"/>
              </a:spcBef>
              <a:spcAft>
                <a:spcPts val="0"/>
              </a:spcAft>
              <a:buSzPts val="1800"/>
              <a:buChar char="○"/>
            </a:pPr>
            <a:r>
              <a:rPr lang="en-CA" sz="1800"/>
              <a:t>Routing tables determine which packets travelling over an IP network will be sent</a:t>
            </a:r>
            <a:endParaRPr sz="1800"/>
          </a:p>
          <a:p>
            <a:pPr indent="-228600" lvl="1" marL="685800" rtl="0" algn="l">
              <a:lnSpc>
                <a:spcPct val="90000"/>
              </a:lnSpc>
              <a:spcBef>
                <a:spcPts val="0"/>
              </a:spcBef>
              <a:spcAft>
                <a:spcPts val="0"/>
              </a:spcAft>
              <a:buSzPts val="1800"/>
              <a:buChar char="○"/>
            </a:pPr>
            <a:r>
              <a:rPr lang="en-CA" sz="1800"/>
              <a:t>Determine the best path for the packet to go towards their destination</a:t>
            </a:r>
            <a:endParaRPr sz="1800"/>
          </a:p>
          <a:p>
            <a:pPr indent="-228600" lvl="0" marL="228600" rtl="0" algn="l">
              <a:lnSpc>
                <a:spcPct val="90000"/>
              </a:lnSpc>
              <a:spcBef>
                <a:spcPts val="1000"/>
              </a:spcBef>
              <a:spcAft>
                <a:spcPts val="0"/>
              </a:spcAft>
              <a:buClr>
                <a:schemeClr val="dk1"/>
              </a:buClr>
              <a:buSzPts val="2800"/>
              <a:buChar char="●"/>
            </a:pPr>
            <a:r>
              <a:rPr lang="en-CA"/>
              <a:t>How are data packets sent through the internet between a client and a server?</a:t>
            </a:r>
            <a:endParaRPr/>
          </a:p>
          <a:p>
            <a:pPr indent="-228600" lvl="1" marL="685800" rtl="0" algn="l">
              <a:lnSpc>
                <a:spcPct val="90000"/>
              </a:lnSpc>
              <a:spcBef>
                <a:spcPts val="0"/>
              </a:spcBef>
              <a:spcAft>
                <a:spcPts val="0"/>
              </a:spcAft>
              <a:buSzPts val="1800"/>
              <a:buChar char="○"/>
            </a:pPr>
            <a:r>
              <a:rPr lang="en-CA" sz="1800"/>
              <a:t>The client requests access to the server and it sends the client the packets </a:t>
            </a:r>
            <a:endParaRPr sz="1800"/>
          </a:p>
          <a:p>
            <a:pPr indent="-228600" lvl="0" marL="228600" rtl="0" algn="l">
              <a:lnSpc>
                <a:spcPct val="90000"/>
              </a:lnSpc>
              <a:spcBef>
                <a:spcPts val="1000"/>
              </a:spcBef>
              <a:spcAft>
                <a:spcPts val="0"/>
              </a:spcAft>
              <a:buClr>
                <a:schemeClr val="dk1"/>
              </a:buClr>
              <a:buSzPts val="2800"/>
              <a:buChar char="●"/>
            </a:pPr>
            <a:r>
              <a:rPr lang="en-CA"/>
              <a:t>What special hardware &amp; software is required for a network router / switch?</a:t>
            </a:r>
            <a:endParaRPr/>
          </a:p>
          <a:p>
            <a:pPr indent="-228600" lvl="1" marL="685800" rtl="0" algn="l">
              <a:lnSpc>
                <a:spcPct val="90000"/>
              </a:lnSpc>
              <a:spcBef>
                <a:spcPts val="0"/>
              </a:spcBef>
              <a:spcAft>
                <a:spcPts val="0"/>
              </a:spcAft>
              <a:buSzPts val="1800"/>
              <a:buChar char="○"/>
            </a:pPr>
            <a:r>
              <a:rPr lang="en-CA" sz="1800"/>
              <a:t>Routers are highly specialized computers with hardware to add speed to routing functions like forwarding packets</a:t>
            </a:r>
            <a:endParaRPr sz="1800"/>
          </a:p>
          <a:p>
            <a:pPr indent="-228600" lvl="1" marL="685800" rtl="0" algn="l">
              <a:lnSpc>
                <a:spcPct val="90000"/>
              </a:lnSpc>
              <a:spcBef>
                <a:spcPts val="0"/>
              </a:spcBef>
              <a:spcAft>
                <a:spcPts val="0"/>
              </a:spcAft>
              <a:buSzPts val="1800"/>
              <a:buChar char="○"/>
            </a:pPr>
            <a:r>
              <a:rPr lang="en-CA" sz="1800"/>
              <a:t>Special software like IPsec encryption</a:t>
            </a:r>
            <a:endParaRPr sz="1800"/>
          </a:p>
        </p:txBody>
      </p:sp>
      <p:pic>
        <p:nvPicPr>
          <p:cNvPr id="432" name="Google Shape;432;p43"/>
          <p:cNvPicPr preferRelativeResize="0"/>
          <p:nvPr/>
        </p:nvPicPr>
        <p:blipFill rotWithShape="1">
          <a:blip r:embed="rId5">
            <a:alphaModFix/>
          </a:blip>
          <a:srcRect b="0" l="0" r="0" t="0"/>
          <a:stretch/>
        </p:blipFill>
        <p:spPr>
          <a:xfrm>
            <a:off x="8930177" y="6176963"/>
            <a:ext cx="411045" cy="378348"/>
          </a:xfrm>
          <a:prstGeom prst="rect">
            <a:avLst/>
          </a:prstGeom>
          <a:noFill/>
          <a:ln>
            <a:noFill/>
          </a:ln>
        </p:spPr>
      </p:pic>
      <p:sp>
        <p:nvSpPr>
          <p:cNvPr id="433" name="Google Shape;433;p43"/>
          <p:cNvSpPr txBox="1"/>
          <p:nvPr/>
        </p:nvSpPr>
        <p:spPr>
          <a:xfrm>
            <a:off x="9417985" y="6169628"/>
            <a:ext cx="110575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Networks</a:t>
            </a:r>
            <a:endParaRPr b="1" sz="1800">
              <a:solidFill>
                <a:srgbClr val="C55A11"/>
              </a:solidFill>
              <a:latin typeface="Calibri"/>
              <a:ea typeface="Calibri"/>
              <a:cs typeface="Calibri"/>
              <a:sym typeface="Calibri"/>
            </a:endParaRPr>
          </a:p>
        </p:txBody>
      </p:sp>
      <p:pic>
        <p:nvPicPr>
          <p:cNvPr id="434" name="Google Shape;434;p43"/>
          <p:cNvPicPr preferRelativeResize="0"/>
          <p:nvPr/>
        </p:nvPicPr>
        <p:blipFill>
          <a:blip r:embed="rId7">
            <a:alphaModFix/>
          </a:blip>
          <a:stretch>
            <a:fillRect/>
          </a:stretch>
        </p:blipFill>
        <p:spPr>
          <a:xfrm>
            <a:off x="7662350" y="2028025"/>
            <a:ext cx="3938575" cy="308727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9" name="Shape 439"/>
        <p:cNvGrpSpPr/>
        <p:nvPr/>
      </p:nvGrpSpPr>
      <p:grpSpPr>
        <a:xfrm>
          <a:off x="0" y="0"/>
          <a:ext cx="0" cy="0"/>
          <a:chOff x="0" y="0"/>
          <a:chExt cx="0" cy="0"/>
        </a:xfrm>
      </p:grpSpPr>
      <p:grpSp>
        <p:nvGrpSpPr>
          <p:cNvPr id="440" name="Google Shape;440;p44"/>
          <p:cNvGrpSpPr/>
          <p:nvPr/>
        </p:nvGrpSpPr>
        <p:grpSpPr>
          <a:xfrm>
            <a:off x="10641945" y="6092176"/>
            <a:ext cx="1185289" cy="439448"/>
            <a:chOff x="5598891" y="5389418"/>
            <a:chExt cx="1185289" cy="439448"/>
          </a:xfrm>
        </p:grpSpPr>
        <p:pic>
          <p:nvPicPr>
            <p:cNvPr id="441" name="Google Shape;441;p44"/>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442" name="Google Shape;442;p44"/>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443" name="Google Shape;443;p4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7) Types of Networks</a:t>
            </a:r>
            <a:endParaRPr>
              <a:solidFill>
                <a:schemeClr val="dk1"/>
              </a:solidFill>
              <a:latin typeface="Lobster"/>
              <a:ea typeface="Lobster"/>
              <a:cs typeface="Lobster"/>
              <a:sym typeface="Lobster"/>
            </a:endParaRPr>
          </a:p>
        </p:txBody>
      </p:sp>
      <p:sp>
        <p:nvSpPr>
          <p:cNvPr id="444" name="Google Shape;444;p4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Section Topics</a:t>
            </a:r>
            <a:endParaRPr/>
          </a:p>
          <a:p>
            <a:pPr indent="-228600" lvl="1" marL="685800" rtl="0" algn="l">
              <a:lnSpc>
                <a:spcPct val="90000"/>
              </a:lnSpc>
              <a:spcBef>
                <a:spcPts val="500"/>
              </a:spcBef>
              <a:spcAft>
                <a:spcPts val="0"/>
              </a:spcAft>
              <a:buClr>
                <a:schemeClr val="dk1"/>
              </a:buClr>
              <a:buSzPts val="2400"/>
              <a:buChar char="○"/>
            </a:pPr>
            <a:r>
              <a:rPr lang="en-CA"/>
              <a:t>Local Area Networks (LAN)</a:t>
            </a:r>
            <a:endParaRPr/>
          </a:p>
          <a:p>
            <a:pPr indent="-228600" lvl="1" marL="685800" rtl="0" algn="l">
              <a:lnSpc>
                <a:spcPct val="90000"/>
              </a:lnSpc>
              <a:spcBef>
                <a:spcPts val="500"/>
              </a:spcBef>
              <a:spcAft>
                <a:spcPts val="0"/>
              </a:spcAft>
              <a:buClr>
                <a:schemeClr val="dk1"/>
              </a:buClr>
              <a:buSzPts val="2400"/>
              <a:buChar char="○"/>
            </a:pPr>
            <a:r>
              <a:rPr lang="en-CA"/>
              <a:t>Wide Area Networks (WAN)</a:t>
            </a:r>
            <a:endParaRPr/>
          </a:p>
          <a:p>
            <a:pPr indent="-228600" lvl="1" marL="685800" rtl="0" algn="l">
              <a:lnSpc>
                <a:spcPct val="90000"/>
              </a:lnSpc>
              <a:spcBef>
                <a:spcPts val="500"/>
              </a:spcBef>
              <a:spcAft>
                <a:spcPts val="2100"/>
              </a:spcAft>
              <a:buClr>
                <a:schemeClr val="dk1"/>
              </a:buClr>
              <a:buSzPts val="2400"/>
              <a:buChar char="○"/>
            </a:pPr>
            <a:r>
              <a:rPr lang="en-CA"/>
              <a:t>Virtual Private Networks (VPN)</a:t>
            </a:r>
            <a:endParaRPr/>
          </a:p>
        </p:txBody>
      </p:sp>
      <p:pic>
        <p:nvPicPr>
          <p:cNvPr descr="Image result for LAN" id="445" name="Google Shape;445;p44"/>
          <p:cNvPicPr preferRelativeResize="0"/>
          <p:nvPr/>
        </p:nvPicPr>
        <p:blipFill rotWithShape="1">
          <a:blip r:embed="rId5">
            <a:alphaModFix/>
          </a:blip>
          <a:srcRect b="0" l="0" r="0" t="0"/>
          <a:stretch/>
        </p:blipFill>
        <p:spPr>
          <a:xfrm>
            <a:off x="6807305" y="1825625"/>
            <a:ext cx="3834640" cy="3834641"/>
          </a:xfrm>
          <a:prstGeom prst="rect">
            <a:avLst/>
          </a:prstGeom>
          <a:noFill/>
          <a:ln>
            <a:noFill/>
          </a:ln>
        </p:spPr>
      </p:pic>
      <p:pic>
        <p:nvPicPr>
          <p:cNvPr descr="Image result for LAN" id="446" name="Google Shape;446;p44"/>
          <p:cNvPicPr preferRelativeResize="0"/>
          <p:nvPr/>
        </p:nvPicPr>
        <p:blipFill rotWithShape="1">
          <a:blip r:embed="rId6">
            <a:alphaModFix/>
          </a:blip>
          <a:srcRect b="0" l="0" r="0" t="0"/>
          <a:stretch/>
        </p:blipFill>
        <p:spPr>
          <a:xfrm>
            <a:off x="9111185" y="6064859"/>
            <a:ext cx="622353" cy="466765"/>
          </a:xfrm>
          <a:prstGeom prst="rect">
            <a:avLst/>
          </a:prstGeom>
          <a:noFill/>
          <a:ln>
            <a:noFill/>
          </a:ln>
        </p:spPr>
      </p:pic>
      <p:sp>
        <p:nvSpPr>
          <p:cNvPr id="447" name="Google Shape;447;p44"/>
          <p:cNvSpPr txBox="1"/>
          <p:nvPr/>
        </p:nvSpPr>
        <p:spPr>
          <a:xfrm>
            <a:off x="9733538" y="6113145"/>
            <a:ext cx="665567"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7"/>
              </a:rPr>
              <a:t>LANs</a:t>
            </a:r>
            <a:endParaRPr b="1" sz="1800">
              <a:solidFill>
                <a:srgbClr val="C55A11"/>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grpSp>
        <p:nvGrpSpPr>
          <p:cNvPr id="453" name="Google Shape;453;p45"/>
          <p:cNvGrpSpPr/>
          <p:nvPr/>
        </p:nvGrpSpPr>
        <p:grpSpPr>
          <a:xfrm>
            <a:off x="10641945" y="6092176"/>
            <a:ext cx="1185289" cy="439448"/>
            <a:chOff x="5598891" y="5389418"/>
            <a:chExt cx="1185289" cy="439448"/>
          </a:xfrm>
        </p:grpSpPr>
        <p:pic>
          <p:nvPicPr>
            <p:cNvPr id="454" name="Google Shape;454;p45"/>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455" name="Google Shape;455;p45"/>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456" name="Google Shape;456;p45"/>
          <p:cNvSpPr txBox="1"/>
          <p:nvPr>
            <p:ph type="title"/>
          </p:nvPr>
        </p:nvSpPr>
        <p:spPr>
          <a:xfrm>
            <a:off x="0" y="227350"/>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7.1) Local Area Networks (LAN)</a:t>
            </a:r>
            <a:endParaRPr>
              <a:solidFill>
                <a:schemeClr val="dk1"/>
              </a:solidFill>
              <a:latin typeface="Lobster"/>
              <a:ea typeface="Lobster"/>
              <a:cs typeface="Lobster"/>
              <a:sym typeface="Lobster"/>
            </a:endParaRPr>
          </a:p>
        </p:txBody>
      </p:sp>
      <p:sp>
        <p:nvSpPr>
          <p:cNvPr id="457" name="Google Shape;457;p45"/>
          <p:cNvSpPr txBox="1"/>
          <p:nvPr>
            <p:ph idx="1" type="body"/>
          </p:nvPr>
        </p:nvSpPr>
        <p:spPr>
          <a:xfrm>
            <a:off x="0" y="1874825"/>
            <a:ext cx="83634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 Local Area Network?</a:t>
            </a:r>
            <a:endParaRPr/>
          </a:p>
          <a:p>
            <a:pPr indent="-228600" lvl="1" marL="685800" rtl="0" algn="l">
              <a:lnSpc>
                <a:spcPct val="90000"/>
              </a:lnSpc>
              <a:spcBef>
                <a:spcPts val="0"/>
              </a:spcBef>
              <a:spcAft>
                <a:spcPts val="0"/>
              </a:spcAft>
              <a:buSzPts val="1800"/>
              <a:buChar char="○"/>
            </a:pPr>
            <a:r>
              <a:rPr lang="en-CA" sz="1800"/>
              <a:t>A Local Area Network is a computer network for a small area such as a house, school, campus, or office.</a:t>
            </a:r>
            <a:endParaRPr sz="1800"/>
          </a:p>
          <a:p>
            <a:pPr indent="-228600" lvl="0" marL="228600" rtl="0" algn="l">
              <a:lnSpc>
                <a:spcPct val="90000"/>
              </a:lnSpc>
              <a:spcBef>
                <a:spcPts val="1000"/>
              </a:spcBef>
              <a:spcAft>
                <a:spcPts val="0"/>
              </a:spcAft>
              <a:buClr>
                <a:schemeClr val="dk1"/>
              </a:buClr>
              <a:buSzPts val="2800"/>
              <a:buChar char="●"/>
            </a:pPr>
            <a:r>
              <a:rPr lang="en-CA"/>
              <a:t>What is the purpose of a Local Area Network?</a:t>
            </a:r>
            <a:endParaRPr/>
          </a:p>
          <a:p>
            <a:pPr indent="-228600" lvl="1" marL="685800" rtl="0" algn="l">
              <a:lnSpc>
                <a:spcPct val="90000"/>
              </a:lnSpc>
              <a:spcBef>
                <a:spcPts val="0"/>
              </a:spcBef>
              <a:spcAft>
                <a:spcPts val="0"/>
              </a:spcAft>
              <a:buSzPts val="1800"/>
              <a:buChar char="○"/>
            </a:pPr>
            <a:r>
              <a:rPr lang="en-CA" sz="1800"/>
              <a:t>To provide high speed internet connections between local areas</a:t>
            </a:r>
            <a:endParaRPr sz="1800"/>
          </a:p>
          <a:p>
            <a:pPr indent="-228600" lvl="0" marL="228600" rtl="0" algn="l">
              <a:lnSpc>
                <a:spcPct val="90000"/>
              </a:lnSpc>
              <a:spcBef>
                <a:spcPts val="1000"/>
              </a:spcBef>
              <a:spcAft>
                <a:spcPts val="0"/>
              </a:spcAft>
              <a:buClr>
                <a:schemeClr val="dk1"/>
              </a:buClr>
              <a:buSzPts val="2800"/>
              <a:buChar char="●"/>
            </a:pPr>
            <a:r>
              <a:rPr lang="en-CA"/>
              <a:t>What types of applications, servers, and computers are connected to a LAN?</a:t>
            </a:r>
            <a:endParaRPr/>
          </a:p>
          <a:p>
            <a:pPr indent="-228600" lvl="1" marL="685800" rtl="0" algn="l">
              <a:lnSpc>
                <a:spcPct val="90000"/>
              </a:lnSpc>
              <a:spcBef>
                <a:spcPts val="2100"/>
              </a:spcBef>
              <a:spcAft>
                <a:spcPts val="0"/>
              </a:spcAft>
              <a:buSzPts val="1800"/>
              <a:buChar char="○"/>
            </a:pPr>
            <a:r>
              <a:rPr lang="en-CA" sz="1800"/>
              <a:t>School, Business and government servers are connected through LAN often</a:t>
            </a:r>
            <a:endParaRPr sz="1800"/>
          </a:p>
        </p:txBody>
      </p:sp>
      <p:pic>
        <p:nvPicPr>
          <p:cNvPr descr="Image result for LAN" id="458" name="Google Shape;458;p45"/>
          <p:cNvPicPr preferRelativeResize="0"/>
          <p:nvPr/>
        </p:nvPicPr>
        <p:blipFill rotWithShape="1">
          <a:blip r:embed="rId5">
            <a:alphaModFix/>
          </a:blip>
          <a:srcRect b="0" l="0" r="0" t="0"/>
          <a:stretch/>
        </p:blipFill>
        <p:spPr>
          <a:xfrm>
            <a:off x="9111185" y="6064859"/>
            <a:ext cx="622353" cy="466765"/>
          </a:xfrm>
          <a:prstGeom prst="rect">
            <a:avLst/>
          </a:prstGeom>
          <a:noFill/>
          <a:ln>
            <a:noFill/>
          </a:ln>
        </p:spPr>
      </p:pic>
      <p:sp>
        <p:nvSpPr>
          <p:cNvPr id="459" name="Google Shape;459;p45"/>
          <p:cNvSpPr txBox="1"/>
          <p:nvPr/>
        </p:nvSpPr>
        <p:spPr>
          <a:xfrm>
            <a:off x="9733538" y="6113145"/>
            <a:ext cx="665567"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LANs</a:t>
            </a:r>
            <a:endParaRPr b="1" sz="1800">
              <a:solidFill>
                <a:srgbClr val="C55A11"/>
              </a:solidFill>
              <a:latin typeface="Calibri"/>
              <a:ea typeface="Calibri"/>
              <a:cs typeface="Calibri"/>
              <a:sym typeface="Calibri"/>
            </a:endParaRPr>
          </a:p>
        </p:txBody>
      </p:sp>
      <p:pic>
        <p:nvPicPr>
          <p:cNvPr id="460" name="Google Shape;460;p45"/>
          <p:cNvPicPr preferRelativeResize="0"/>
          <p:nvPr/>
        </p:nvPicPr>
        <p:blipFill>
          <a:blip r:embed="rId7">
            <a:alphaModFix/>
          </a:blip>
          <a:stretch>
            <a:fillRect/>
          </a:stretch>
        </p:blipFill>
        <p:spPr>
          <a:xfrm>
            <a:off x="7575300" y="65475"/>
            <a:ext cx="4380552" cy="234174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5" name="Shape 465"/>
        <p:cNvGrpSpPr/>
        <p:nvPr/>
      </p:nvGrpSpPr>
      <p:grpSpPr>
        <a:xfrm>
          <a:off x="0" y="0"/>
          <a:ext cx="0" cy="0"/>
          <a:chOff x="0" y="0"/>
          <a:chExt cx="0" cy="0"/>
        </a:xfrm>
      </p:grpSpPr>
      <p:grpSp>
        <p:nvGrpSpPr>
          <p:cNvPr id="466" name="Google Shape;466;p46"/>
          <p:cNvGrpSpPr/>
          <p:nvPr/>
        </p:nvGrpSpPr>
        <p:grpSpPr>
          <a:xfrm>
            <a:off x="10641945" y="6092176"/>
            <a:ext cx="1185289" cy="439448"/>
            <a:chOff x="5598891" y="5389418"/>
            <a:chExt cx="1185289" cy="439448"/>
          </a:xfrm>
        </p:grpSpPr>
        <p:pic>
          <p:nvPicPr>
            <p:cNvPr id="467" name="Google Shape;467;p46"/>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468" name="Google Shape;468;p46"/>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469" name="Google Shape;469;p46"/>
          <p:cNvSpPr txBox="1"/>
          <p:nvPr>
            <p:ph type="title"/>
          </p:nvPr>
        </p:nvSpPr>
        <p:spPr>
          <a:xfrm>
            <a:off x="0" y="2639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7.2) Wide Area Networks (WAN)</a:t>
            </a:r>
            <a:endParaRPr>
              <a:solidFill>
                <a:schemeClr val="dk1"/>
              </a:solidFill>
              <a:latin typeface="Lobster"/>
              <a:ea typeface="Lobster"/>
              <a:cs typeface="Lobster"/>
              <a:sym typeface="Lobster"/>
            </a:endParaRPr>
          </a:p>
        </p:txBody>
      </p:sp>
      <p:sp>
        <p:nvSpPr>
          <p:cNvPr id="470" name="Google Shape;470;p46"/>
          <p:cNvSpPr txBox="1"/>
          <p:nvPr>
            <p:ph idx="1" type="body"/>
          </p:nvPr>
        </p:nvSpPr>
        <p:spPr>
          <a:xfrm>
            <a:off x="0" y="1589500"/>
            <a:ext cx="5913300" cy="47430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 Wide Area Network?</a:t>
            </a:r>
            <a:endParaRPr/>
          </a:p>
          <a:p>
            <a:pPr indent="-228600" lvl="1" marL="685800" rtl="0" algn="l">
              <a:lnSpc>
                <a:spcPct val="90000"/>
              </a:lnSpc>
              <a:spcBef>
                <a:spcPts val="0"/>
              </a:spcBef>
              <a:spcAft>
                <a:spcPts val="0"/>
              </a:spcAft>
              <a:buSzPts val="1800"/>
              <a:buChar char="○"/>
            </a:pPr>
            <a:r>
              <a:rPr lang="en-CA" sz="1800"/>
              <a:t>Computer network that stretches across a wide area of the </a:t>
            </a:r>
            <a:endParaRPr sz="1800"/>
          </a:p>
          <a:p>
            <a:pPr indent="-228600" lvl="0" marL="228600" rtl="0" algn="l">
              <a:lnSpc>
                <a:spcPct val="90000"/>
              </a:lnSpc>
              <a:spcBef>
                <a:spcPts val="1000"/>
              </a:spcBef>
              <a:spcAft>
                <a:spcPts val="0"/>
              </a:spcAft>
              <a:buClr>
                <a:schemeClr val="dk1"/>
              </a:buClr>
              <a:buSzPts val="2800"/>
              <a:buChar char="●"/>
            </a:pPr>
            <a:r>
              <a:rPr lang="en-CA"/>
              <a:t>What is the purpose of a Wide Area Network?</a:t>
            </a:r>
            <a:endParaRPr/>
          </a:p>
          <a:p>
            <a:pPr indent="-228600" lvl="1" marL="685800" rtl="0" algn="l">
              <a:lnSpc>
                <a:spcPct val="90000"/>
              </a:lnSpc>
              <a:spcBef>
                <a:spcPts val="0"/>
              </a:spcBef>
              <a:spcAft>
                <a:spcPts val="0"/>
              </a:spcAft>
              <a:buSzPts val="1800"/>
              <a:buChar char="○"/>
            </a:pPr>
            <a:r>
              <a:rPr lang="en-CA" sz="1800"/>
              <a:t>So computers in different locations can communicate with each other</a:t>
            </a:r>
            <a:endParaRPr sz="1800"/>
          </a:p>
          <a:p>
            <a:pPr indent="-228600" lvl="0" marL="228600" rtl="0" algn="l">
              <a:lnSpc>
                <a:spcPct val="90000"/>
              </a:lnSpc>
              <a:spcBef>
                <a:spcPts val="1000"/>
              </a:spcBef>
              <a:spcAft>
                <a:spcPts val="0"/>
              </a:spcAft>
              <a:buClr>
                <a:schemeClr val="dk1"/>
              </a:buClr>
              <a:buSzPts val="2800"/>
              <a:buChar char="●"/>
            </a:pPr>
            <a:r>
              <a:rPr lang="en-CA"/>
              <a:t>What types of applications, servers, and computers are connected to a WAN?</a:t>
            </a:r>
            <a:endParaRPr/>
          </a:p>
          <a:p>
            <a:pPr indent="-228600" lvl="1" marL="685800" rtl="0" algn="l">
              <a:lnSpc>
                <a:spcPct val="90000"/>
              </a:lnSpc>
              <a:spcBef>
                <a:spcPts val="2100"/>
              </a:spcBef>
              <a:spcAft>
                <a:spcPts val="0"/>
              </a:spcAft>
              <a:buSzPts val="1800"/>
              <a:buChar char="○"/>
            </a:pPr>
            <a:r>
              <a:rPr lang="en-CA" sz="1800"/>
              <a:t>May be used for higher </a:t>
            </a:r>
            <a:r>
              <a:rPr lang="en-CA" sz="1800"/>
              <a:t>bandwidth</a:t>
            </a:r>
            <a:r>
              <a:rPr lang="en-CA" sz="1800"/>
              <a:t> applications </a:t>
            </a:r>
            <a:endParaRPr sz="1800"/>
          </a:p>
          <a:p>
            <a:pPr indent="-228600" lvl="1" marL="685800" rtl="0" algn="l">
              <a:lnSpc>
                <a:spcPct val="90000"/>
              </a:lnSpc>
              <a:spcBef>
                <a:spcPts val="0"/>
              </a:spcBef>
              <a:spcAft>
                <a:spcPts val="0"/>
              </a:spcAft>
              <a:buSzPts val="1800"/>
              <a:buChar char="○"/>
            </a:pPr>
            <a:r>
              <a:rPr lang="en-CA" sz="1800"/>
              <a:t>Business, Government and schools may be connected to a WAN.</a:t>
            </a:r>
            <a:endParaRPr sz="1800"/>
          </a:p>
        </p:txBody>
      </p:sp>
      <p:pic>
        <p:nvPicPr>
          <p:cNvPr descr="Image result for LAN" id="471" name="Google Shape;471;p46"/>
          <p:cNvPicPr preferRelativeResize="0"/>
          <p:nvPr/>
        </p:nvPicPr>
        <p:blipFill rotWithShape="1">
          <a:blip r:embed="rId5">
            <a:alphaModFix/>
          </a:blip>
          <a:srcRect b="0" l="0" r="0" t="0"/>
          <a:stretch/>
        </p:blipFill>
        <p:spPr>
          <a:xfrm>
            <a:off x="9111185" y="6064859"/>
            <a:ext cx="622353" cy="466765"/>
          </a:xfrm>
          <a:prstGeom prst="rect">
            <a:avLst/>
          </a:prstGeom>
          <a:noFill/>
          <a:ln>
            <a:noFill/>
          </a:ln>
        </p:spPr>
      </p:pic>
      <p:sp>
        <p:nvSpPr>
          <p:cNvPr id="472" name="Google Shape;472;p46"/>
          <p:cNvSpPr txBox="1"/>
          <p:nvPr/>
        </p:nvSpPr>
        <p:spPr>
          <a:xfrm>
            <a:off x="9733538" y="6113145"/>
            <a:ext cx="665567"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LANs</a:t>
            </a:r>
            <a:endParaRPr b="1" sz="1800">
              <a:solidFill>
                <a:srgbClr val="C55A11"/>
              </a:solidFill>
              <a:latin typeface="Calibri"/>
              <a:ea typeface="Calibri"/>
              <a:cs typeface="Calibri"/>
              <a:sym typeface="Calibri"/>
            </a:endParaRPr>
          </a:p>
        </p:txBody>
      </p:sp>
      <p:pic>
        <p:nvPicPr>
          <p:cNvPr id="473" name="Google Shape;473;p46"/>
          <p:cNvPicPr preferRelativeResize="0"/>
          <p:nvPr/>
        </p:nvPicPr>
        <p:blipFill>
          <a:blip r:embed="rId7">
            <a:alphaModFix/>
          </a:blip>
          <a:stretch>
            <a:fillRect/>
          </a:stretch>
        </p:blipFill>
        <p:spPr>
          <a:xfrm>
            <a:off x="5655125" y="1769875"/>
            <a:ext cx="6172099" cy="41147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8" name="Shape 478"/>
        <p:cNvGrpSpPr/>
        <p:nvPr/>
      </p:nvGrpSpPr>
      <p:grpSpPr>
        <a:xfrm>
          <a:off x="0" y="0"/>
          <a:ext cx="0" cy="0"/>
          <a:chOff x="0" y="0"/>
          <a:chExt cx="0" cy="0"/>
        </a:xfrm>
      </p:grpSpPr>
      <p:grpSp>
        <p:nvGrpSpPr>
          <p:cNvPr id="479" name="Google Shape;479;p47"/>
          <p:cNvGrpSpPr/>
          <p:nvPr/>
        </p:nvGrpSpPr>
        <p:grpSpPr>
          <a:xfrm>
            <a:off x="10641945" y="6092176"/>
            <a:ext cx="1185289" cy="439448"/>
            <a:chOff x="5598891" y="5389418"/>
            <a:chExt cx="1185289" cy="439448"/>
          </a:xfrm>
        </p:grpSpPr>
        <p:pic>
          <p:nvPicPr>
            <p:cNvPr id="480" name="Google Shape;480;p47"/>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481" name="Google Shape;481;p47"/>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482" name="Google Shape;482;p4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7.3) Virtual Private Networks (VPN)</a:t>
            </a:r>
            <a:endParaRPr>
              <a:solidFill>
                <a:schemeClr val="dk1"/>
              </a:solidFill>
              <a:latin typeface="Lobster"/>
              <a:ea typeface="Lobster"/>
              <a:cs typeface="Lobster"/>
              <a:sym typeface="Lobster"/>
            </a:endParaRPr>
          </a:p>
        </p:txBody>
      </p:sp>
      <p:sp>
        <p:nvSpPr>
          <p:cNvPr id="483" name="Google Shape;483;p47"/>
          <p:cNvSpPr txBox="1"/>
          <p:nvPr>
            <p:ph idx="1" type="body"/>
          </p:nvPr>
        </p:nvSpPr>
        <p:spPr>
          <a:xfrm>
            <a:off x="0" y="1761800"/>
            <a:ext cx="69465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 Virtual Private Network?</a:t>
            </a:r>
            <a:endParaRPr/>
          </a:p>
          <a:p>
            <a:pPr indent="-228600" lvl="1" marL="685800" rtl="0" algn="l">
              <a:lnSpc>
                <a:spcPct val="90000"/>
              </a:lnSpc>
              <a:spcBef>
                <a:spcPts val="0"/>
              </a:spcBef>
              <a:spcAft>
                <a:spcPts val="0"/>
              </a:spcAft>
              <a:buSzPts val="1800"/>
              <a:buChar char="○"/>
            </a:pPr>
            <a:r>
              <a:rPr lang="en-CA" sz="1800"/>
              <a:t>Extends a private network and lets users send or receive data as if they were directly connected to it</a:t>
            </a:r>
            <a:endParaRPr sz="1800"/>
          </a:p>
          <a:p>
            <a:pPr indent="-228600" lvl="0" marL="228600" rtl="0" algn="l">
              <a:lnSpc>
                <a:spcPct val="90000"/>
              </a:lnSpc>
              <a:spcBef>
                <a:spcPts val="1000"/>
              </a:spcBef>
              <a:spcAft>
                <a:spcPts val="0"/>
              </a:spcAft>
              <a:buClr>
                <a:schemeClr val="dk1"/>
              </a:buClr>
              <a:buSzPts val="2800"/>
              <a:buChar char="●"/>
            </a:pPr>
            <a:r>
              <a:rPr lang="en-CA"/>
              <a:t>How is a VPN different from a LAN / WAN?</a:t>
            </a:r>
            <a:endParaRPr/>
          </a:p>
          <a:p>
            <a:pPr indent="-228600" lvl="1" marL="685800" rtl="0" algn="l">
              <a:lnSpc>
                <a:spcPct val="90000"/>
              </a:lnSpc>
              <a:spcBef>
                <a:spcPts val="0"/>
              </a:spcBef>
              <a:spcAft>
                <a:spcPts val="0"/>
              </a:spcAft>
              <a:buSzPts val="1800"/>
              <a:buChar char="○"/>
            </a:pPr>
            <a:r>
              <a:rPr lang="en-CA" sz="1800"/>
              <a:t>The device is not directly connected as they are in a local or wide area networks</a:t>
            </a:r>
            <a:endParaRPr sz="1800"/>
          </a:p>
          <a:p>
            <a:pPr indent="-228600" lvl="0" marL="228600" rtl="0" algn="l">
              <a:lnSpc>
                <a:spcPct val="90000"/>
              </a:lnSpc>
              <a:spcBef>
                <a:spcPts val="1000"/>
              </a:spcBef>
              <a:spcAft>
                <a:spcPts val="0"/>
              </a:spcAft>
              <a:buClr>
                <a:schemeClr val="dk1"/>
              </a:buClr>
              <a:buSzPts val="2800"/>
              <a:buChar char="●"/>
            </a:pPr>
            <a:r>
              <a:rPr lang="en-CA"/>
              <a:t>How could you use a VPN to increase the security of services you use in the Internet?</a:t>
            </a:r>
            <a:endParaRPr/>
          </a:p>
          <a:p>
            <a:pPr indent="-228600" lvl="1" marL="685800" rtl="0" algn="l">
              <a:lnSpc>
                <a:spcPct val="90000"/>
              </a:lnSpc>
              <a:spcBef>
                <a:spcPts val="2100"/>
              </a:spcBef>
              <a:spcAft>
                <a:spcPts val="2100"/>
              </a:spcAft>
              <a:buSzPts val="1800"/>
              <a:buChar char="○"/>
            </a:pPr>
            <a:r>
              <a:rPr lang="en-CA" sz="1800"/>
              <a:t>By using a VPN you are hiding your location from other websites</a:t>
            </a:r>
            <a:endParaRPr sz="1800"/>
          </a:p>
        </p:txBody>
      </p:sp>
      <p:pic>
        <p:nvPicPr>
          <p:cNvPr descr="Image result for LAN" id="484" name="Google Shape;484;p47"/>
          <p:cNvPicPr preferRelativeResize="0"/>
          <p:nvPr/>
        </p:nvPicPr>
        <p:blipFill rotWithShape="1">
          <a:blip r:embed="rId5">
            <a:alphaModFix/>
          </a:blip>
          <a:srcRect b="0" l="0" r="0" t="0"/>
          <a:stretch/>
        </p:blipFill>
        <p:spPr>
          <a:xfrm>
            <a:off x="9111185" y="6064859"/>
            <a:ext cx="622353" cy="466765"/>
          </a:xfrm>
          <a:prstGeom prst="rect">
            <a:avLst/>
          </a:prstGeom>
          <a:noFill/>
          <a:ln>
            <a:noFill/>
          </a:ln>
        </p:spPr>
      </p:pic>
      <p:sp>
        <p:nvSpPr>
          <p:cNvPr id="485" name="Google Shape;485;p47"/>
          <p:cNvSpPr txBox="1"/>
          <p:nvPr/>
        </p:nvSpPr>
        <p:spPr>
          <a:xfrm>
            <a:off x="9733538" y="6113145"/>
            <a:ext cx="665567"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LANs</a:t>
            </a:r>
            <a:endParaRPr b="1" sz="1800">
              <a:solidFill>
                <a:srgbClr val="C55A11"/>
              </a:solidFill>
              <a:latin typeface="Calibri"/>
              <a:ea typeface="Calibri"/>
              <a:cs typeface="Calibri"/>
              <a:sym typeface="Calibri"/>
            </a:endParaRPr>
          </a:p>
        </p:txBody>
      </p:sp>
      <p:pic>
        <p:nvPicPr>
          <p:cNvPr id="486" name="Google Shape;486;p47"/>
          <p:cNvPicPr preferRelativeResize="0"/>
          <p:nvPr/>
        </p:nvPicPr>
        <p:blipFill>
          <a:blip r:embed="rId7">
            <a:alphaModFix/>
          </a:blip>
          <a:stretch>
            <a:fillRect/>
          </a:stretch>
        </p:blipFill>
        <p:spPr>
          <a:xfrm>
            <a:off x="6946500" y="2577900"/>
            <a:ext cx="5107700" cy="287307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1" name="Shape 491"/>
        <p:cNvGrpSpPr/>
        <p:nvPr/>
      </p:nvGrpSpPr>
      <p:grpSpPr>
        <a:xfrm>
          <a:off x="0" y="0"/>
          <a:ext cx="0" cy="0"/>
          <a:chOff x="0" y="0"/>
          <a:chExt cx="0" cy="0"/>
        </a:xfrm>
      </p:grpSpPr>
      <p:sp>
        <p:nvSpPr>
          <p:cNvPr id="492" name="Google Shape;492;p48"/>
          <p:cNvSpPr txBox="1"/>
          <p:nvPr>
            <p:ph type="title"/>
          </p:nvPr>
        </p:nvSpPr>
        <p:spPr>
          <a:xfrm>
            <a:off x="805850" y="827056"/>
            <a:ext cx="8428800" cy="843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CA"/>
              <a:t>Done by</a:t>
            </a:r>
            <a:endParaRPr/>
          </a:p>
        </p:txBody>
      </p:sp>
      <p:sp>
        <p:nvSpPr>
          <p:cNvPr id="493" name="Google Shape;493;p48"/>
          <p:cNvSpPr txBox="1"/>
          <p:nvPr>
            <p:ph idx="1" type="body"/>
          </p:nvPr>
        </p:nvSpPr>
        <p:spPr>
          <a:xfrm>
            <a:off x="805845" y="2059719"/>
            <a:ext cx="8428800" cy="4003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CA"/>
              <a:t>Manvir:2,3,text and edit </a:t>
            </a:r>
            <a:r>
              <a:rPr lang="en-CA"/>
              <a:t>including titles, pictures, orange t</a:t>
            </a:r>
            <a:r>
              <a:rPr lang="en-CA"/>
              <a:t>heme</a:t>
            </a:r>
            <a:endParaRPr/>
          </a:p>
          <a:p>
            <a:pPr indent="0" lvl="0" marL="0" rtl="0" algn="l">
              <a:spcBef>
                <a:spcPts val="2100"/>
              </a:spcBef>
              <a:spcAft>
                <a:spcPts val="0"/>
              </a:spcAft>
              <a:buNone/>
            </a:pPr>
            <a:r>
              <a:rPr lang="en-CA"/>
              <a:t>Dilpreet: 4,5 editing and pictures</a:t>
            </a:r>
            <a:endParaRPr/>
          </a:p>
          <a:p>
            <a:pPr indent="0" lvl="0" marL="0" rtl="0" algn="l">
              <a:spcBef>
                <a:spcPts val="2100"/>
              </a:spcBef>
              <a:spcAft>
                <a:spcPts val="0"/>
              </a:spcAft>
              <a:buNone/>
            </a:pPr>
            <a:r>
              <a:rPr lang="en-CA">
                <a:solidFill>
                  <a:schemeClr val="lt1"/>
                </a:solidFill>
              </a:rPr>
              <a:t>,</a:t>
            </a:r>
            <a:r>
              <a:rPr lang="en-CA">
                <a:solidFill>
                  <a:srgbClr val="000000"/>
                </a:solidFill>
              </a:rPr>
              <a:t>Harkirat: 6,7, text, research, editing and pictures</a:t>
            </a:r>
            <a:endParaRPr>
              <a:solidFill>
                <a:srgbClr val="000000"/>
              </a:solidFill>
            </a:endParaRPr>
          </a:p>
          <a:p>
            <a:pPr indent="0" lvl="0" marL="0" rtl="0" algn="l">
              <a:spcBef>
                <a:spcPts val="2100"/>
              </a:spcBef>
              <a:spcAft>
                <a:spcPts val="21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grpSp>
        <p:nvGrpSpPr>
          <p:cNvPr id="106" name="Google Shape;106;p17"/>
          <p:cNvGrpSpPr/>
          <p:nvPr/>
        </p:nvGrpSpPr>
        <p:grpSpPr>
          <a:xfrm>
            <a:off x="10641945" y="6092176"/>
            <a:ext cx="1185289" cy="439448"/>
            <a:chOff x="5598891" y="5389418"/>
            <a:chExt cx="1185289" cy="439448"/>
          </a:xfrm>
        </p:grpSpPr>
        <p:pic>
          <p:nvPicPr>
            <p:cNvPr id="107" name="Google Shape;107;p17"/>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108" name="Google Shape;108;p17"/>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109" name="Google Shape;109;p17"/>
          <p:cNvSpPr txBox="1"/>
          <p:nvPr>
            <p:ph type="title"/>
          </p:nvPr>
        </p:nvSpPr>
        <p:spPr>
          <a:xfrm>
            <a:off x="838200" y="3848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2) Some Basic Concepts</a:t>
            </a:r>
            <a:endParaRPr>
              <a:solidFill>
                <a:schemeClr val="dk1"/>
              </a:solidFill>
              <a:latin typeface="Lobster"/>
              <a:ea typeface="Lobster"/>
              <a:cs typeface="Lobster"/>
              <a:sym typeface="Lobster"/>
            </a:endParaRPr>
          </a:p>
        </p:txBody>
      </p:sp>
      <p:sp>
        <p:nvSpPr>
          <p:cNvPr id="110" name="Google Shape;110;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Section Topics</a:t>
            </a:r>
            <a:endParaRPr u="sng">
              <a:solidFill>
                <a:schemeClr val="hlink"/>
              </a:solidFill>
              <a:hlinkClick action="ppaction://hlinksldjump" r:id="rId5"/>
            </a:endParaRPr>
          </a:p>
          <a:p>
            <a:pPr indent="-228600" lvl="1" marL="685800" rtl="0" algn="l">
              <a:lnSpc>
                <a:spcPct val="90000"/>
              </a:lnSpc>
              <a:spcBef>
                <a:spcPts val="500"/>
              </a:spcBef>
              <a:spcAft>
                <a:spcPts val="0"/>
              </a:spcAft>
              <a:buClr>
                <a:schemeClr val="dk1"/>
              </a:buClr>
              <a:buSzPts val="2400"/>
              <a:buChar char="○"/>
            </a:pPr>
            <a:r>
              <a:rPr lang="en-CA" u="sng">
                <a:solidFill>
                  <a:schemeClr val="hlink"/>
                </a:solidFill>
                <a:hlinkClick action="ppaction://hlinksldjump" r:id="rId6"/>
              </a:rPr>
              <a:t>Client Server Model</a:t>
            </a:r>
            <a:endParaRPr/>
          </a:p>
          <a:p>
            <a:pPr indent="-228600" lvl="1" marL="685800" rtl="0" algn="l">
              <a:lnSpc>
                <a:spcPct val="90000"/>
              </a:lnSpc>
              <a:spcBef>
                <a:spcPts val="500"/>
              </a:spcBef>
              <a:spcAft>
                <a:spcPts val="0"/>
              </a:spcAft>
              <a:buClr>
                <a:schemeClr val="dk1"/>
              </a:buClr>
              <a:buSzPts val="2400"/>
              <a:buChar char="○"/>
            </a:pPr>
            <a:r>
              <a:rPr lang="en-CA" u="sng">
                <a:solidFill>
                  <a:schemeClr val="hlink"/>
                </a:solidFill>
                <a:hlinkClick action="ppaction://hlinksldjump" r:id="rId7"/>
              </a:rPr>
              <a:t>Peer-To-Peer Model</a:t>
            </a:r>
            <a:endParaRPr/>
          </a:p>
          <a:p>
            <a:pPr indent="-228600" lvl="1" marL="685800" rtl="0" algn="l">
              <a:lnSpc>
                <a:spcPct val="90000"/>
              </a:lnSpc>
              <a:spcBef>
                <a:spcPts val="500"/>
              </a:spcBef>
              <a:spcAft>
                <a:spcPts val="0"/>
              </a:spcAft>
              <a:buClr>
                <a:schemeClr val="dk1"/>
              </a:buClr>
              <a:buSzPts val="2400"/>
              <a:buChar char="○"/>
            </a:pPr>
            <a:r>
              <a:rPr lang="en-CA" u="sng">
                <a:solidFill>
                  <a:schemeClr val="hlink"/>
                </a:solidFill>
                <a:hlinkClick action="ppaction://hlinksldjump" r:id="rId8"/>
              </a:rPr>
              <a:t>Hyperlinks</a:t>
            </a:r>
            <a:endParaRPr/>
          </a:p>
          <a:p>
            <a:pPr indent="-228600" lvl="1" marL="685800" rtl="0" algn="l">
              <a:lnSpc>
                <a:spcPct val="90000"/>
              </a:lnSpc>
              <a:spcBef>
                <a:spcPts val="500"/>
              </a:spcBef>
              <a:spcAft>
                <a:spcPts val="0"/>
              </a:spcAft>
              <a:buClr>
                <a:schemeClr val="dk1"/>
              </a:buClr>
              <a:buSzPts val="2400"/>
              <a:buChar char="○"/>
            </a:pPr>
            <a:r>
              <a:rPr lang="en-CA" u="sng">
                <a:solidFill>
                  <a:schemeClr val="hlink"/>
                </a:solidFill>
                <a:hlinkClick action="ppaction://hlinksldjump" r:id="rId9"/>
              </a:rPr>
              <a:t>Packets &amp; Data</a:t>
            </a:r>
            <a:endParaRPr/>
          </a:p>
          <a:p>
            <a:pPr indent="-228600" lvl="1" marL="685800" rtl="0" algn="l">
              <a:lnSpc>
                <a:spcPct val="90000"/>
              </a:lnSpc>
              <a:spcBef>
                <a:spcPts val="500"/>
              </a:spcBef>
              <a:spcAft>
                <a:spcPts val="2100"/>
              </a:spcAft>
              <a:buClr>
                <a:schemeClr val="dk1"/>
              </a:buClr>
              <a:buSzPts val="2400"/>
              <a:buChar char="○"/>
            </a:pPr>
            <a:r>
              <a:rPr lang="en-CA" u="sng">
                <a:solidFill>
                  <a:schemeClr val="hlink"/>
                </a:solidFill>
                <a:hlinkClick action="ppaction://hlinksldjump" r:id="rId10"/>
              </a:rPr>
              <a:t>Firewalls</a:t>
            </a:r>
            <a:endParaRPr/>
          </a:p>
        </p:txBody>
      </p:sp>
      <p:pic>
        <p:nvPicPr>
          <p:cNvPr descr="Image result for Internet Server types" id="111" name="Google Shape;111;p17"/>
          <p:cNvPicPr preferRelativeResize="0"/>
          <p:nvPr/>
        </p:nvPicPr>
        <p:blipFill rotWithShape="1">
          <a:blip r:embed="rId11">
            <a:alphaModFix/>
          </a:blip>
          <a:srcRect b="0" l="0" r="0" t="0"/>
          <a:stretch/>
        </p:blipFill>
        <p:spPr>
          <a:xfrm>
            <a:off x="5711248" y="2086120"/>
            <a:ext cx="4591050" cy="2533651"/>
          </a:xfrm>
          <a:prstGeom prst="rect">
            <a:avLst/>
          </a:prstGeom>
          <a:noFill/>
          <a:ln>
            <a:noFill/>
          </a:ln>
        </p:spPr>
      </p:pic>
      <p:grpSp>
        <p:nvGrpSpPr>
          <p:cNvPr id="112" name="Google Shape;112;p17"/>
          <p:cNvGrpSpPr/>
          <p:nvPr/>
        </p:nvGrpSpPr>
        <p:grpSpPr>
          <a:xfrm>
            <a:off x="8314641" y="6097874"/>
            <a:ext cx="1987657" cy="428049"/>
            <a:chOff x="8314641" y="6097874"/>
            <a:chExt cx="1987657" cy="428049"/>
          </a:xfrm>
        </p:grpSpPr>
        <p:pic>
          <p:nvPicPr>
            <p:cNvPr descr="Image result for basic concepts icon" id="113" name="Google Shape;113;p17"/>
            <p:cNvPicPr preferRelativeResize="0"/>
            <p:nvPr/>
          </p:nvPicPr>
          <p:blipFill rotWithShape="1">
            <a:blip r:embed="rId12">
              <a:alphaModFix/>
            </a:blip>
            <a:srcRect b="0" l="0" r="0" t="0"/>
            <a:stretch/>
          </p:blipFill>
          <p:spPr>
            <a:xfrm>
              <a:off x="8314641" y="6097874"/>
              <a:ext cx="428049" cy="428049"/>
            </a:xfrm>
            <a:prstGeom prst="rect">
              <a:avLst/>
            </a:prstGeom>
            <a:noFill/>
            <a:ln>
              <a:noFill/>
            </a:ln>
          </p:spPr>
        </p:pic>
        <p:sp>
          <p:nvSpPr>
            <p:cNvPr id="114" name="Google Shape;114;p17"/>
            <p:cNvSpPr txBox="1"/>
            <p:nvPr/>
          </p:nvSpPr>
          <p:spPr>
            <a:xfrm>
              <a:off x="8703078" y="6127232"/>
              <a:ext cx="159922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13"/>
                </a:rPr>
                <a:t>Basic Concepts</a:t>
              </a:r>
              <a:endParaRPr b="1" sz="1800">
                <a:solidFill>
                  <a:srgbClr val="C55A11"/>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grpSp>
        <p:nvGrpSpPr>
          <p:cNvPr id="119" name="Google Shape;119;p18"/>
          <p:cNvGrpSpPr/>
          <p:nvPr/>
        </p:nvGrpSpPr>
        <p:grpSpPr>
          <a:xfrm>
            <a:off x="10641945" y="6092176"/>
            <a:ext cx="1356953" cy="439448"/>
            <a:chOff x="5598891" y="5389418"/>
            <a:chExt cx="1356953" cy="439448"/>
          </a:xfrm>
        </p:grpSpPr>
        <p:pic>
          <p:nvPicPr>
            <p:cNvPr id="120" name="Google Shape;120;p18"/>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121" name="Google Shape;121;p18"/>
            <p:cNvSpPr txBox="1"/>
            <p:nvPr/>
          </p:nvSpPr>
          <p:spPr>
            <a:xfrm>
              <a:off x="6033644" y="5459542"/>
              <a:ext cx="9222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122" name="Google Shape;122;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2.1) Client Server Model</a:t>
            </a:r>
            <a:endParaRPr>
              <a:solidFill>
                <a:schemeClr val="dk1"/>
              </a:solidFill>
              <a:latin typeface="Lobster"/>
              <a:ea typeface="Lobster"/>
              <a:cs typeface="Lobster"/>
              <a:sym typeface="Lobster"/>
            </a:endParaRPr>
          </a:p>
        </p:txBody>
      </p:sp>
      <p:sp>
        <p:nvSpPr>
          <p:cNvPr id="123" name="Google Shape;123;p18"/>
          <p:cNvSpPr txBox="1"/>
          <p:nvPr>
            <p:ph idx="1" type="body"/>
          </p:nvPr>
        </p:nvSpPr>
        <p:spPr>
          <a:xfrm>
            <a:off x="695600" y="1808025"/>
            <a:ext cx="105156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Explain the Client Server Model</a:t>
            </a:r>
            <a:endParaRPr/>
          </a:p>
          <a:p>
            <a:pPr indent="-228600" lvl="1" marL="685800" rtl="0" algn="l">
              <a:lnSpc>
                <a:spcPct val="90000"/>
              </a:lnSpc>
              <a:spcBef>
                <a:spcPts val="500"/>
              </a:spcBef>
              <a:spcAft>
                <a:spcPts val="0"/>
              </a:spcAft>
              <a:buClr>
                <a:schemeClr val="dk1"/>
              </a:buClr>
              <a:buSzPts val="2400"/>
              <a:buChar char="○"/>
            </a:pPr>
            <a:r>
              <a:rPr lang="en-CA"/>
              <a:t>What is the Client</a:t>
            </a:r>
            <a:endParaRPr/>
          </a:p>
          <a:p>
            <a:pPr indent="-304800" lvl="0" marL="457200" rtl="0" algn="l">
              <a:lnSpc>
                <a:spcPct val="90000"/>
              </a:lnSpc>
              <a:spcBef>
                <a:spcPts val="0"/>
              </a:spcBef>
              <a:spcAft>
                <a:spcPts val="0"/>
              </a:spcAft>
              <a:buClr>
                <a:srgbClr val="222222"/>
              </a:buClr>
              <a:buSzPts val="1200"/>
              <a:buFont typeface="Arial"/>
              <a:buChar char="➢"/>
            </a:pPr>
            <a:r>
              <a:rPr lang="en-CA" sz="1200">
                <a:solidFill>
                  <a:srgbClr val="222222"/>
                </a:solidFill>
                <a:highlight>
                  <a:srgbClr val="FFFFFF"/>
                </a:highlight>
                <a:latin typeface="Arial"/>
                <a:ea typeface="Arial"/>
                <a:cs typeface="Arial"/>
                <a:sym typeface="Arial"/>
              </a:rPr>
              <a:t>A computer or workstation that is able to obtaining info/ applications from a server.</a:t>
            </a:r>
            <a:endParaRPr sz="1200">
              <a:latin typeface="Arial"/>
              <a:ea typeface="Arial"/>
              <a:cs typeface="Arial"/>
              <a:sym typeface="Arial"/>
            </a:endParaRPr>
          </a:p>
          <a:p>
            <a:pPr indent="-228600" lvl="1" marL="685800" rtl="0" algn="l">
              <a:lnSpc>
                <a:spcPct val="90000"/>
              </a:lnSpc>
              <a:spcBef>
                <a:spcPts val="500"/>
              </a:spcBef>
              <a:spcAft>
                <a:spcPts val="0"/>
              </a:spcAft>
              <a:buClr>
                <a:schemeClr val="dk1"/>
              </a:buClr>
              <a:buSzPts val="2400"/>
              <a:buChar char="○"/>
            </a:pPr>
            <a:r>
              <a:rPr lang="en-CA"/>
              <a:t>What is the Server</a:t>
            </a:r>
            <a:endParaRPr/>
          </a:p>
          <a:p>
            <a:pPr indent="-304800" lvl="0" marL="457200" rtl="0" algn="l">
              <a:lnSpc>
                <a:spcPct val="90000"/>
              </a:lnSpc>
              <a:spcBef>
                <a:spcPts val="0"/>
              </a:spcBef>
              <a:spcAft>
                <a:spcPts val="0"/>
              </a:spcAft>
              <a:buSzPts val="1200"/>
              <a:buFont typeface="Arial"/>
              <a:buChar char="➢"/>
            </a:pPr>
            <a:r>
              <a:rPr lang="en-CA" sz="1200">
                <a:latin typeface="Arial"/>
                <a:ea typeface="Arial"/>
                <a:cs typeface="Arial"/>
                <a:sym typeface="Arial"/>
              </a:rPr>
              <a:t>A computer or computer program that Handles passage to a centralized resource or service in a network.</a:t>
            </a:r>
            <a:endParaRPr/>
          </a:p>
          <a:p>
            <a:pPr indent="-228600" lvl="0" marL="228600" rtl="0" algn="l">
              <a:lnSpc>
                <a:spcPct val="90000"/>
              </a:lnSpc>
              <a:spcBef>
                <a:spcPts val="1000"/>
              </a:spcBef>
              <a:spcAft>
                <a:spcPts val="0"/>
              </a:spcAft>
              <a:buClr>
                <a:schemeClr val="dk1"/>
              </a:buClr>
              <a:buSzPts val="2800"/>
              <a:buChar char="●"/>
            </a:pPr>
            <a:r>
              <a:rPr lang="en-CA"/>
              <a:t>Provide an example of an application that uses the Client Server Model</a:t>
            </a:r>
            <a:endParaRPr/>
          </a:p>
          <a:p>
            <a:pPr indent="-304800" lvl="0" marL="457200" rtl="0" algn="l">
              <a:lnSpc>
                <a:spcPct val="90000"/>
              </a:lnSpc>
              <a:spcBef>
                <a:spcPts val="2100"/>
              </a:spcBef>
              <a:spcAft>
                <a:spcPts val="0"/>
              </a:spcAft>
              <a:buSzPts val="1200"/>
              <a:buChar char="➢"/>
            </a:pPr>
            <a:r>
              <a:rPr lang="en-CA" sz="1200"/>
              <a:t> Google drive, Drop box, Gmail, Outlook, Fortnite, Minecraft</a:t>
            </a:r>
            <a:endParaRPr sz="1200"/>
          </a:p>
        </p:txBody>
      </p:sp>
      <p:grpSp>
        <p:nvGrpSpPr>
          <p:cNvPr id="124" name="Google Shape;124;p18"/>
          <p:cNvGrpSpPr/>
          <p:nvPr/>
        </p:nvGrpSpPr>
        <p:grpSpPr>
          <a:xfrm>
            <a:off x="8314641" y="6097874"/>
            <a:ext cx="1987657" cy="428049"/>
            <a:chOff x="8314641" y="6097874"/>
            <a:chExt cx="1987657" cy="428049"/>
          </a:xfrm>
        </p:grpSpPr>
        <p:pic>
          <p:nvPicPr>
            <p:cNvPr descr="Image result for basic concepts icon" id="125" name="Google Shape;125;p18"/>
            <p:cNvPicPr preferRelativeResize="0"/>
            <p:nvPr/>
          </p:nvPicPr>
          <p:blipFill rotWithShape="1">
            <a:blip r:embed="rId5">
              <a:alphaModFix/>
            </a:blip>
            <a:srcRect b="0" l="0" r="0" t="0"/>
            <a:stretch/>
          </p:blipFill>
          <p:spPr>
            <a:xfrm>
              <a:off x="8314641" y="6097874"/>
              <a:ext cx="428049" cy="428049"/>
            </a:xfrm>
            <a:prstGeom prst="rect">
              <a:avLst/>
            </a:prstGeom>
            <a:noFill/>
            <a:ln>
              <a:noFill/>
            </a:ln>
          </p:spPr>
        </p:pic>
        <p:sp>
          <p:nvSpPr>
            <p:cNvPr id="126" name="Google Shape;126;p18"/>
            <p:cNvSpPr txBox="1"/>
            <p:nvPr/>
          </p:nvSpPr>
          <p:spPr>
            <a:xfrm>
              <a:off x="8703078" y="6127232"/>
              <a:ext cx="159922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Basic Concepts</a:t>
              </a:r>
              <a:endParaRPr b="1" sz="1800">
                <a:solidFill>
                  <a:srgbClr val="C55A11"/>
                </a:solidFill>
                <a:latin typeface="Calibri"/>
                <a:ea typeface="Calibri"/>
                <a:cs typeface="Calibri"/>
                <a:sym typeface="Calibri"/>
              </a:endParaRPr>
            </a:p>
          </p:txBody>
        </p:sp>
      </p:grpSp>
      <p:graphicFrame>
        <p:nvGraphicFramePr>
          <p:cNvPr id="127" name="Google Shape;127;p18"/>
          <p:cNvGraphicFramePr/>
          <p:nvPr/>
        </p:nvGraphicFramePr>
        <p:xfrm>
          <a:off x="8122250" y="1411825"/>
          <a:ext cx="3000000" cy="3000000"/>
        </p:xfrm>
        <a:graphic>
          <a:graphicData uri="http://schemas.openxmlformats.org/drawingml/2006/table">
            <a:tbl>
              <a:tblPr>
                <a:noFill/>
                <a:tableStyleId>{E02C2C56-3CE4-42F4-A989-5ABBD7C3F002}</a:tableStyleId>
              </a:tblPr>
              <a:tblGrid>
                <a:gridCol w="28575"/>
                <a:gridCol w="38100"/>
              </a:tblGrid>
              <a:tr h="171450">
                <a:tc>
                  <a:txBody>
                    <a:bodyPr>
                      <a:noAutofit/>
                    </a:bodyPr>
                    <a:lstStyle/>
                    <a:p>
                      <a:pPr indent="0" lvl="0" marL="0" rtl="0" algn="l">
                        <a:spcBef>
                          <a:spcPts val="0"/>
                        </a:spcBef>
                        <a:spcAft>
                          <a:spcPts val="0"/>
                        </a:spcAft>
                        <a:buNone/>
                      </a:pPr>
                      <a:r>
                        <a:t/>
                      </a:r>
                      <a:endParaRPr/>
                    </a:p>
                  </a:txBody>
                  <a:tcPr marT="91425" marB="91425" marR="28575" marL="91425"/>
                </a:tc>
                <a:tc>
                  <a:txBody>
                    <a:bodyPr>
                      <a:noAutofit/>
                    </a:bodyPr>
                    <a:lstStyle/>
                    <a:p>
                      <a:pPr indent="0" lvl="0" marL="0" rtl="0" algn="l">
                        <a:spcBef>
                          <a:spcPts val="0"/>
                        </a:spcBef>
                        <a:spcAft>
                          <a:spcPts val="0"/>
                        </a:spcAft>
                        <a:buNone/>
                      </a:pPr>
                      <a:r>
                        <a:t/>
                      </a:r>
                      <a:endParaRPr/>
                    </a:p>
                  </a:txBody>
                  <a:tcPr marT="91425" marB="91425" marR="91425" marL="91425"/>
                </a:tc>
              </a:tr>
            </a:tbl>
          </a:graphicData>
        </a:graphic>
      </p:graphicFrame>
      <p:pic>
        <p:nvPicPr>
          <p:cNvPr id="128" name="Google Shape;128;p18"/>
          <p:cNvPicPr preferRelativeResize="0"/>
          <p:nvPr/>
        </p:nvPicPr>
        <p:blipFill>
          <a:blip r:embed="rId7">
            <a:alphaModFix/>
          </a:blip>
          <a:stretch>
            <a:fillRect/>
          </a:stretch>
        </p:blipFill>
        <p:spPr>
          <a:xfrm>
            <a:off x="7789341" y="0"/>
            <a:ext cx="4402660" cy="3302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grpSp>
        <p:nvGrpSpPr>
          <p:cNvPr id="133" name="Google Shape;133;p19"/>
          <p:cNvGrpSpPr/>
          <p:nvPr/>
        </p:nvGrpSpPr>
        <p:grpSpPr>
          <a:xfrm>
            <a:off x="10641945" y="6092176"/>
            <a:ext cx="1185289" cy="439448"/>
            <a:chOff x="5598891" y="5389418"/>
            <a:chExt cx="1185289" cy="439448"/>
          </a:xfrm>
        </p:grpSpPr>
        <p:pic>
          <p:nvPicPr>
            <p:cNvPr id="134" name="Google Shape;134;p19"/>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135" name="Google Shape;135;p19"/>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136" name="Google Shape;136;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2.2) Peer-To-Peer Model</a:t>
            </a:r>
            <a:endParaRPr>
              <a:solidFill>
                <a:schemeClr val="dk1"/>
              </a:solidFill>
              <a:latin typeface="Lobster"/>
              <a:ea typeface="Lobster"/>
              <a:cs typeface="Lobster"/>
              <a:sym typeface="Lobster"/>
            </a:endParaRPr>
          </a:p>
        </p:txBody>
      </p:sp>
      <p:sp>
        <p:nvSpPr>
          <p:cNvPr id="137" name="Google Shape;137;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Explain the Peer-To-Peer Model</a:t>
            </a:r>
            <a:endParaRPr/>
          </a:p>
          <a:p>
            <a:pPr indent="-228600" lvl="1" marL="685800" rtl="0" algn="l">
              <a:lnSpc>
                <a:spcPct val="90000"/>
              </a:lnSpc>
              <a:spcBef>
                <a:spcPts val="500"/>
              </a:spcBef>
              <a:spcAft>
                <a:spcPts val="0"/>
              </a:spcAft>
              <a:buClr>
                <a:schemeClr val="dk1"/>
              </a:buClr>
              <a:buSzPts val="2400"/>
              <a:buChar char="○"/>
            </a:pPr>
            <a:r>
              <a:rPr lang="en-CA"/>
              <a:t>What is a Peer</a:t>
            </a:r>
            <a:endParaRPr/>
          </a:p>
          <a:p>
            <a:pPr indent="0" lvl="0" marL="0" rtl="0" algn="l">
              <a:lnSpc>
                <a:spcPct val="90000"/>
              </a:lnSpc>
              <a:spcBef>
                <a:spcPts val="500"/>
              </a:spcBef>
              <a:spcAft>
                <a:spcPts val="0"/>
              </a:spcAft>
              <a:buNone/>
            </a:pPr>
            <a:r>
              <a:rPr lang="en-CA" sz="1200">
                <a:solidFill>
                  <a:srgbClr val="222222"/>
                </a:solidFill>
                <a:highlight>
                  <a:srgbClr val="FFFFFF"/>
                </a:highlight>
                <a:latin typeface="Arial"/>
                <a:ea typeface="Arial"/>
                <a:cs typeface="Arial"/>
                <a:sym typeface="Arial"/>
              </a:rPr>
              <a:t>A Peer is a computer systems that are connected to each other via the Internet. Files can be shared directly between these systems thru the network due to this there is no need for a central server.</a:t>
            </a:r>
            <a:endParaRPr sz="1200"/>
          </a:p>
          <a:p>
            <a:pPr indent="-228600" lvl="1" marL="685800" rtl="0" algn="l">
              <a:lnSpc>
                <a:spcPct val="90000"/>
              </a:lnSpc>
              <a:spcBef>
                <a:spcPts val="500"/>
              </a:spcBef>
              <a:spcAft>
                <a:spcPts val="0"/>
              </a:spcAft>
              <a:buClr>
                <a:schemeClr val="dk1"/>
              </a:buClr>
              <a:buSzPts val="2400"/>
              <a:buChar char="○"/>
            </a:pPr>
            <a:r>
              <a:rPr lang="en-CA"/>
              <a:t>How is it different from a Client Server Model</a:t>
            </a:r>
            <a:endParaRPr/>
          </a:p>
          <a:p>
            <a:pPr indent="0" lvl="0" marL="0" rtl="0" algn="l">
              <a:lnSpc>
                <a:spcPct val="90000"/>
              </a:lnSpc>
              <a:spcBef>
                <a:spcPts val="500"/>
              </a:spcBef>
              <a:spcAft>
                <a:spcPts val="0"/>
              </a:spcAft>
              <a:buNone/>
            </a:pPr>
            <a:r>
              <a:rPr lang="en-CA" sz="1200">
                <a:solidFill>
                  <a:srgbClr val="222222"/>
                </a:solidFill>
                <a:highlight>
                  <a:srgbClr val="FFFFFF"/>
                </a:highlight>
                <a:latin typeface="Arial"/>
                <a:ea typeface="Arial"/>
                <a:cs typeface="Arial"/>
                <a:sym typeface="Arial"/>
              </a:rPr>
              <a:t>The main difference between the two is that in Client-Server model, the data management is centralised whereas, in the Peer-to-Peer model each user has its own data and applications.</a:t>
            </a:r>
            <a:endParaRPr/>
          </a:p>
          <a:p>
            <a:pPr indent="-228600" lvl="0" marL="228600" rtl="0" algn="l">
              <a:lnSpc>
                <a:spcPct val="90000"/>
              </a:lnSpc>
              <a:spcBef>
                <a:spcPts val="1000"/>
              </a:spcBef>
              <a:spcAft>
                <a:spcPts val="0"/>
              </a:spcAft>
              <a:buClr>
                <a:schemeClr val="dk1"/>
              </a:buClr>
              <a:buSzPts val="2800"/>
              <a:buChar char="●"/>
            </a:pPr>
            <a:r>
              <a:rPr lang="en-CA"/>
              <a:t>Provide an example of an application that uses the Peer-To-Peer Model</a:t>
            </a:r>
            <a:endParaRPr/>
          </a:p>
          <a:p>
            <a:pPr indent="0" lvl="0" marL="0" rtl="0" algn="l">
              <a:lnSpc>
                <a:spcPct val="90000"/>
              </a:lnSpc>
              <a:spcBef>
                <a:spcPts val="2100"/>
              </a:spcBef>
              <a:spcAft>
                <a:spcPts val="2100"/>
              </a:spcAft>
              <a:buNone/>
            </a:pPr>
            <a:r>
              <a:rPr lang="en-CA" sz="1200"/>
              <a:t>Skype, LimeWire, Bittorent</a:t>
            </a:r>
            <a:endParaRPr sz="1200"/>
          </a:p>
        </p:txBody>
      </p:sp>
      <p:grpSp>
        <p:nvGrpSpPr>
          <p:cNvPr id="138" name="Google Shape;138;p19"/>
          <p:cNvGrpSpPr/>
          <p:nvPr/>
        </p:nvGrpSpPr>
        <p:grpSpPr>
          <a:xfrm>
            <a:off x="8314641" y="6097874"/>
            <a:ext cx="1987657" cy="428049"/>
            <a:chOff x="8314641" y="6097874"/>
            <a:chExt cx="1987657" cy="428049"/>
          </a:xfrm>
        </p:grpSpPr>
        <p:pic>
          <p:nvPicPr>
            <p:cNvPr descr="Image result for basic concepts icon" id="139" name="Google Shape;139;p19"/>
            <p:cNvPicPr preferRelativeResize="0"/>
            <p:nvPr/>
          </p:nvPicPr>
          <p:blipFill rotWithShape="1">
            <a:blip r:embed="rId5">
              <a:alphaModFix/>
            </a:blip>
            <a:srcRect b="0" l="0" r="0" t="0"/>
            <a:stretch/>
          </p:blipFill>
          <p:spPr>
            <a:xfrm>
              <a:off x="8314641" y="6097874"/>
              <a:ext cx="428049" cy="428049"/>
            </a:xfrm>
            <a:prstGeom prst="rect">
              <a:avLst/>
            </a:prstGeom>
            <a:noFill/>
            <a:ln>
              <a:noFill/>
            </a:ln>
          </p:spPr>
        </p:pic>
        <p:sp>
          <p:nvSpPr>
            <p:cNvPr id="140" name="Google Shape;140;p19"/>
            <p:cNvSpPr txBox="1"/>
            <p:nvPr/>
          </p:nvSpPr>
          <p:spPr>
            <a:xfrm>
              <a:off x="8703078" y="6127232"/>
              <a:ext cx="159922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Basic Concepts</a:t>
              </a:r>
              <a:endParaRPr b="1" sz="1800">
                <a:solidFill>
                  <a:srgbClr val="C55A11"/>
                </a:solidFill>
                <a:latin typeface="Calibri"/>
                <a:ea typeface="Calibri"/>
                <a:cs typeface="Calibri"/>
                <a:sym typeface="Calibri"/>
              </a:endParaRPr>
            </a:p>
          </p:txBody>
        </p:sp>
      </p:grpSp>
      <p:pic>
        <p:nvPicPr>
          <p:cNvPr id="141" name="Google Shape;141;p19"/>
          <p:cNvPicPr preferRelativeResize="0"/>
          <p:nvPr/>
        </p:nvPicPr>
        <p:blipFill>
          <a:blip r:embed="rId7">
            <a:alphaModFix/>
          </a:blip>
          <a:stretch>
            <a:fillRect/>
          </a:stretch>
        </p:blipFill>
        <p:spPr>
          <a:xfrm>
            <a:off x="9064475" y="-492125"/>
            <a:ext cx="2880675" cy="29767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grpSp>
        <p:nvGrpSpPr>
          <p:cNvPr id="146" name="Google Shape;146;p20"/>
          <p:cNvGrpSpPr/>
          <p:nvPr/>
        </p:nvGrpSpPr>
        <p:grpSpPr>
          <a:xfrm>
            <a:off x="10641945" y="6092176"/>
            <a:ext cx="1185289" cy="439448"/>
            <a:chOff x="5598891" y="5389418"/>
            <a:chExt cx="1185289" cy="439448"/>
          </a:xfrm>
        </p:grpSpPr>
        <p:pic>
          <p:nvPicPr>
            <p:cNvPr id="147" name="Google Shape;147;p20"/>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148" name="Google Shape;148;p20"/>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149" name="Google Shape;149;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2.3) Hyperlinks</a:t>
            </a:r>
            <a:endParaRPr>
              <a:solidFill>
                <a:schemeClr val="dk1"/>
              </a:solidFill>
              <a:latin typeface="Lobster"/>
              <a:ea typeface="Lobster"/>
              <a:cs typeface="Lobster"/>
              <a:sym typeface="Lobster"/>
            </a:endParaRPr>
          </a:p>
        </p:txBody>
      </p:sp>
      <p:sp>
        <p:nvSpPr>
          <p:cNvPr id="150" name="Google Shape;150;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 Hyperlink?</a:t>
            </a:r>
            <a:endParaRPr/>
          </a:p>
          <a:p>
            <a:pPr indent="-50800" lvl="0" marL="228600" rtl="0" algn="l">
              <a:lnSpc>
                <a:spcPct val="90000"/>
              </a:lnSpc>
              <a:spcBef>
                <a:spcPts val="1000"/>
              </a:spcBef>
              <a:spcAft>
                <a:spcPts val="0"/>
              </a:spcAft>
              <a:buClr>
                <a:schemeClr val="dk1"/>
              </a:buClr>
              <a:buSzPts val="2800"/>
              <a:buNone/>
            </a:pPr>
            <a:r>
              <a:rPr lang="en-CA" sz="1200">
                <a:solidFill>
                  <a:srgbClr val="222222"/>
                </a:solidFill>
                <a:highlight>
                  <a:srgbClr val="FFFFFF"/>
                </a:highlight>
                <a:latin typeface="Arial"/>
                <a:ea typeface="Arial"/>
                <a:cs typeface="Arial"/>
                <a:sym typeface="Arial"/>
              </a:rPr>
              <a:t>A hyperlink is text or an image within a file on your computer that you can click on that gives access to another document or image. </a:t>
            </a:r>
            <a:endParaRPr sz="1200">
              <a:solidFill>
                <a:srgbClr val="222222"/>
              </a:solidFill>
              <a:highlight>
                <a:srgbClr val="FFFFFF"/>
              </a:highlight>
              <a:latin typeface="Arial"/>
              <a:ea typeface="Arial"/>
              <a:cs typeface="Arial"/>
              <a:sym typeface="Arial"/>
            </a:endParaRPr>
          </a:p>
          <a:p>
            <a:pPr indent="-50800" lvl="0" marL="228600" rtl="0" algn="l">
              <a:lnSpc>
                <a:spcPct val="90000"/>
              </a:lnSpc>
              <a:spcBef>
                <a:spcPts val="1000"/>
              </a:spcBef>
              <a:spcAft>
                <a:spcPts val="0"/>
              </a:spcAft>
              <a:buClr>
                <a:schemeClr val="dk1"/>
              </a:buClr>
              <a:buSzPts val="2800"/>
              <a:buNone/>
            </a:pPr>
            <a:r>
              <a:rPr lang="en-CA"/>
              <a:t>How are Hyperlink related to Web Pages?</a:t>
            </a:r>
            <a:endParaRPr/>
          </a:p>
          <a:p>
            <a:pPr indent="-50800" lvl="0" marL="228600" rtl="0" algn="l">
              <a:lnSpc>
                <a:spcPct val="90000"/>
              </a:lnSpc>
              <a:spcBef>
                <a:spcPts val="1000"/>
              </a:spcBef>
              <a:spcAft>
                <a:spcPts val="0"/>
              </a:spcAft>
              <a:buClr>
                <a:schemeClr val="dk1"/>
              </a:buClr>
              <a:buSzPts val="2800"/>
              <a:buNone/>
            </a:pPr>
            <a:r>
              <a:rPr lang="en-CA" sz="1200"/>
              <a:t>Hyperlinks are tools to take you from a web page to another Webpage</a:t>
            </a:r>
            <a:endParaRPr sz="1200"/>
          </a:p>
          <a:p>
            <a:pPr indent="-228600" lvl="0" marL="228600" rtl="0" algn="l">
              <a:lnSpc>
                <a:spcPct val="90000"/>
              </a:lnSpc>
              <a:spcBef>
                <a:spcPts val="1000"/>
              </a:spcBef>
              <a:spcAft>
                <a:spcPts val="0"/>
              </a:spcAft>
              <a:buClr>
                <a:schemeClr val="dk1"/>
              </a:buClr>
              <a:buSzPts val="2800"/>
              <a:buChar char="●"/>
            </a:pPr>
            <a:r>
              <a:rPr lang="en-CA"/>
              <a:t>How are Hyperlinks related to this PowerPoint document?</a:t>
            </a:r>
            <a:endParaRPr/>
          </a:p>
          <a:p>
            <a:pPr indent="0" lvl="0" marL="177800" rtl="0" algn="l">
              <a:spcBef>
                <a:spcPts val="2100"/>
              </a:spcBef>
              <a:spcAft>
                <a:spcPts val="0"/>
              </a:spcAft>
              <a:buNone/>
            </a:pPr>
            <a:r>
              <a:rPr lang="en-CA" sz="1200"/>
              <a:t>Hyperlinks are tools to take you from a slide in the powerpoint to another slide</a:t>
            </a:r>
            <a:endParaRPr sz="1200"/>
          </a:p>
          <a:p>
            <a:pPr indent="0" lvl="0" marL="0" rtl="0" algn="l">
              <a:lnSpc>
                <a:spcPct val="90000"/>
              </a:lnSpc>
              <a:spcBef>
                <a:spcPts val="1000"/>
              </a:spcBef>
              <a:spcAft>
                <a:spcPts val="2100"/>
              </a:spcAft>
              <a:buNone/>
            </a:pPr>
            <a:r>
              <a:t/>
            </a:r>
            <a:endParaRPr/>
          </a:p>
        </p:txBody>
      </p:sp>
      <p:grpSp>
        <p:nvGrpSpPr>
          <p:cNvPr id="151" name="Google Shape;151;p20"/>
          <p:cNvGrpSpPr/>
          <p:nvPr/>
        </p:nvGrpSpPr>
        <p:grpSpPr>
          <a:xfrm>
            <a:off x="8314641" y="6097874"/>
            <a:ext cx="1987657" cy="428049"/>
            <a:chOff x="8314641" y="6097874"/>
            <a:chExt cx="1987657" cy="428049"/>
          </a:xfrm>
        </p:grpSpPr>
        <p:pic>
          <p:nvPicPr>
            <p:cNvPr descr="Image result for basic concepts icon" id="152" name="Google Shape;152;p20"/>
            <p:cNvPicPr preferRelativeResize="0"/>
            <p:nvPr/>
          </p:nvPicPr>
          <p:blipFill rotWithShape="1">
            <a:blip r:embed="rId5">
              <a:alphaModFix/>
            </a:blip>
            <a:srcRect b="0" l="0" r="0" t="0"/>
            <a:stretch/>
          </p:blipFill>
          <p:spPr>
            <a:xfrm>
              <a:off x="8314641" y="6097874"/>
              <a:ext cx="428049" cy="428049"/>
            </a:xfrm>
            <a:prstGeom prst="rect">
              <a:avLst/>
            </a:prstGeom>
            <a:noFill/>
            <a:ln>
              <a:noFill/>
            </a:ln>
          </p:spPr>
        </p:pic>
        <p:sp>
          <p:nvSpPr>
            <p:cNvPr id="153" name="Google Shape;153;p20"/>
            <p:cNvSpPr txBox="1"/>
            <p:nvPr/>
          </p:nvSpPr>
          <p:spPr>
            <a:xfrm>
              <a:off x="8703078" y="6127232"/>
              <a:ext cx="159922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Basic Concepts</a:t>
              </a:r>
              <a:endParaRPr b="1" sz="1800">
                <a:solidFill>
                  <a:srgbClr val="C55A11"/>
                </a:solidFill>
                <a:latin typeface="Calibri"/>
                <a:ea typeface="Calibri"/>
                <a:cs typeface="Calibri"/>
                <a:sym typeface="Calibri"/>
              </a:endParaRPr>
            </a:p>
          </p:txBody>
        </p:sp>
      </p:grpSp>
      <p:pic>
        <p:nvPicPr>
          <p:cNvPr id="154" name="Google Shape;154;p20"/>
          <p:cNvPicPr preferRelativeResize="0"/>
          <p:nvPr/>
        </p:nvPicPr>
        <p:blipFill>
          <a:blip r:embed="rId7">
            <a:alphaModFix/>
          </a:blip>
          <a:stretch>
            <a:fillRect/>
          </a:stretch>
        </p:blipFill>
        <p:spPr>
          <a:xfrm>
            <a:off x="9023350" y="0"/>
            <a:ext cx="2993450" cy="22470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grpSp>
        <p:nvGrpSpPr>
          <p:cNvPr id="159" name="Google Shape;159;p21"/>
          <p:cNvGrpSpPr/>
          <p:nvPr/>
        </p:nvGrpSpPr>
        <p:grpSpPr>
          <a:xfrm>
            <a:off x="10641945" y="6092176"/>
            <a:ext cx="1185289" cy="439448"/>
            <a:chOff x="5598891" y="5389418"/>
            <a:chExt cx="1185289" cy="439448"/>
          </a:xfrm>
        </p:grpSpPr>
        <p:pic>
          <p:nvPicPr>
            <p:cNvPr id="160" name="Google Shape;160;p21"/>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161" name="Google Shape;161;p21"/>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162" name="Google Shape;162;p2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2.4) Packets &amp; Data</a:t>
            </a:r>
            <a:endParaRPr>
              <a:solidFill>
                <a:schemeClr val="dk1"/>
              </a:solidFill>
              <a:latin typeface="Lobster"/>
              <a:ea typeface="Lobster"/>
              <a:cs typeface="Lobster"/>
              <a:sym typeface="Lobster"/>
            </a:endParaRPr>
          </a:p>
        </p:txBody>
      </p:sp>
      <p:sp>
        <p:nvSpPr>
          <p:cNvPr id="163" name="Google Shape;163;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 Data Packet?</a:t>
            </a:r>
            <a:br>
              <a:rPr lang="en-CA"/>
            </a:br>
            <a:r>
              <a:rPr lang="en-CA" sz="1200">
                <a:solidFill>
                  <a:srgbClr val="222222"/>
                </a:solidFill>
                <a:highlight>
                  <a:srgbClr val="FFFFFF"/>
                </a:highlight>
                <a:latin typeface="Arial"/>
                <a:ea typeface="Arial"/>
                <a:cs typeface="Arial"/>
                <a:sym typeface="Arial"/>
              </a:rPr>
              <a:t>A data packet is a unit of data made into a single package that travels along a given network path.</a:t>
            </a:r>
            <a:endParaRPr sz="1200">
              <a:solidFill>
                <a:srgbClr val="222222"/>
              </a:solidFill>
              <a:highlight>
                <a:srgbClr val="FFFFFF"/>
              </a:highlight>
              <a:latin typeface="Arial"/>
              <a:ea typeface="Arial"/>
              <a:cs typeface="Arial"/>
              <a:sym typeface="Arial"/>
            </a:endParaRPr>
          </a:p>
          <a:p>
            <a:pPr indent="-228600" lvl="0" marL="228600" rtl="0" algn="l">
              <a:lnSpc>
                <a:spcPct val="90000"/>
              </a:lnSpc>
              <a:spcBef>
                <a:spcPts val="0"/>
              </a:spcBef>
              <a:spcAft>
                <a:spcPts val="0"/>
              </a:spcAft>
              <a:buClr>
                <a:schemeClr val="dk1"/>
              </a:buClr>
              <a:buSzPts val="2800"/>
              <a:buChar char="●"/>
            </a:pPr>
            <a:r>
              <a:rPr lang="en-CA"/>
              <a:t>What happens to a message (or data) when it is sent across the Internet?</a:t>
            </a:r>
            <a:endParaRPr/>
          </a:p>
          <a:p>
            <a:pPr indent="-50800" lvl="0" marL="228600" rtl="0" algn="l">
              <a:lnSpc>
                <a:spcPct val="90000"/>
              </a:lnSpc>
              <a:spcBef>
                <a:spcPts val="1000"/>
              </a:spcBef>
              <a:spcAft>
                <a:spcPts val="0"/>
              </a:spcAft>
              <a:buClr>
                <a:schemeClr val="dk1"/>
              </a:buClr>
              <a:buSzPts val="2800"/>
              <a:buNone/>
            </a:pPr>
            <a:r>
              <a:rPr lang="en-CA" sz="1300">
                <a:solidFill>
                  <a:srgbClr val="333333"/>
                </a:solidFill>
                <a:highlight>
                  <a:srgbClr val="FFFFFF"/>
                </a:highlight>
                <a:latin typeface="Arial"/>
                <a:ea typeface="Arial"/>
                <a:cs typeface="Arial"/>
                <a:sym typeface="Arial"/>
              </a:rPr>
              <a:t>Data travels across the internet in packets. Each packet can carry a maximum of 1,500 bytes. Around these packets is a wrapper with a header and a footer. The information contained in the packets tells the computers what kind of data is in the packet, how it fits together with other data, where the data came from and the data's final destination.</a:t>
            </a:r>
            <a:endParaRPr/>
          </a:p>
          <a:p>
            <a:pPr indent="-50800" lvl="0" marL="228600" rtl="0" algn="l">
              <a:lnSpc>
                <a:spcPct val="90000"/>
              </a:lnSpc>
              <a:spcBef>
                <a:spcPts val="1000"/>
              </a:spcBef>
              <a:spcAft>
                <a:spcPts val="2100"/>
              </a:spcAft>
              <a:buClr>
                <a:schemeClr val="dk1"/>
              </a:buClr>
              <a:buSzPts val="2800"/>
              <a:buNone/>
            </a:pPr>
            <a:r>
              <a:t/>
            </a:r>
            <a:endParaRPr/>
          </a:p>
        </p:txBody>
      </p:sp>
      <p:grpSp>
        <p:nvGrpSpPr>
          <p:cNvPr id="164" name="Google Shape;164;p21"/>
          <p:cNvGrpSpPr/>
          <p:nvPr/>
        </p:nvGrpSpPr>
        <p:grpSpPr>
          <a:xfrm>
            <a:off x="8314641" y="6097874"/>
            <a:ext cx="1987657" cy="428049"/>
            <a:chOff x="8314641" y="6097874"/>
            <a:chExt cx="1987657" cy="428049"/>
          </a:xfrm>
        </p:grpSpPr>
        <p:pic>
          <p:nvPicPr>
            <p:cNvPr descr="Image result for basic concepts icon" id="165" name="Google Shape;165;p21"/>
            <p:cNvPicPr preferRelativeResize="0"/>
            <p:nvPr/>
          </p:nvPicPr>
          <p:blipFill rotWithShape="1">
            <a:blip r:embed="rId5">
              <a:alphaModFix/>
            </a:blip>
            <a:srcRect b="0" l="0" r="0" t="0"/>
            <a:stretch/>
          </p:blipFill>
          <p:spPr>
            <a:xfrm>
              <a:off x="8314641" y="6097874"/>
              <a:ext cx="428049" cy="428049"/>
            </a:xfrm>
            <a:prstGeom prst="rect">
              <a:avLst/>
            </a:prstGeom>
            <a:noFill/>
            <a:ln>
              <a:noFill/>
            </a:ln>
          </p:spPr>
        </p:pic>
        <p:sp>
          <p:nvSpPr>
            <p:cNvPr id="166" name="Google Shape;166;p21"/>
            <p:cNvSpPr txBox="1"/>
            <p:nvPr/>
          </p:nvSpPr>
          <p:spPr>
            <a:xfrm>
              <a:off x="8703078" y="6127232"/>
              <a:ext cx="159922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Basic Concepts</a:t>
              </a:r>
              <a:endParaRPr b="1" sz="1800">
                <a:solidFill>
                  <a:srgbClr val="C55A11"/>
                </a:solidFill>
                <a:latin typeface="Calibri"/>
                <a:ea typeface="Calibri"/>
                <a:cs typeface="Calibri"/>
                <a:sym typeface="Calibri"/>
              </a:endParaRPr>
            </a:p>
          </p:txBody>
        </p:sp>
      </p:grpSp>
      <p:pic>
        <p:nvPicPr>
          <p:cNvPr id="167" name="Google Shape;167;p21"/>
          <p:cNvPicPr preferRelativeResize="0"/>
          <p:nvPr/>
        </p:nvPicPr>
        <p:blipFill>
          <a:blip r:embed="rId7">
            <a:alphaModFix/>
          </a:blip>
          <a:stretch>
            <a:fillRect/>
          </a:stretch>
        </p:blipFill>
        <p:spPr>
          <a:xfrm>
            <a:off x="2147450" y="3790675"/>
            <a:ext cx="5827549" cy="2879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grpSp>
        <p:nvGrpSpPr>
          <p:cNvPr id="172" name="Google Shape;172;p22"/>
          <p:cNvGrpSpPr/>
          <p:nvPr/>
        </p:nvGrpSpPr>
        <p:grpSpPr>
          <a:xfrm>
            <a:off x="10641945" y="6092176"/>
            <a:ext cx="1185289" cy="439448"/>
            <a:chOff x="5598891" y="5389418"/>
            <a:chExt cx="1185289" cy="439448"/>
          </a:xfrm>
        </p:grpSpPr>
        <p:pic>
          <p:nvPicPr>
            <p:cNvPr id="173" name="Google Shape;173;p22"/>
            <p:cNvPicPr preferRelativeResize="0"/>
            <p:nvPr/>
          </p:nvPicPr>
          <p:blipFill rotWithShape="1">
            <a:blip r:embed="rId3">
              <a:alphaModFix/>
            </a:blip>
            <a:srcRect b="0" l="0" r="0" t="0"/>
            <a:stretch/>
          </p:blipFill>
          <p:spPr>
            <a:xfrm>
              <a:off x="5598891" y="5389418"/>
              <a:ext cx="434763" cy="439448"/>
            </a:xfrm>
            <a:prstGeom prst="rect">
              <a:avLst/>
            </a:prstGeom>
            <a:noFill/>
            <a:ln>
              <a:noFill/>
            </a:ln>
          </p:spPr>
        </p:pic>
        <p:sp>
          <p:nvSpPr>
            <p:cNvPr id="174" name="Google Shape;174;p22"/>
            <p:cNvSpPr txBox="1"/>
            <p:nvPr/>
          </p:nvSpPr>
          <p:spPr>
            <a:xfrm>
              <a:off x="6033654" y="5459534"/>
              <a:ext cx="75052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4"/>
                </a:rPr>
                <a:t>Home</a:t>
              </a:r>
              <a:endParaRPr b="1" sz="1800">
                <a:solidFill>
                  <a:srgbClr val="C55A11"/>
                </a:solidFill>
                <a:latin typeface="Calibri"/>
                <a:ea typeface="Calibri"/>
                <a:cs typeface="Calibri"/>
                <a:sym typeface="Calibri"/>
              </a:endParaRPr>
            </a:p>
          </p:txBody>
        </p:sp>
      </p:grpSp>
      <p:sp>
        <p:nvSpPr>
          <p:cNvPr id="175" name="Google Shape;175;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CA">
                <a:solidFill>
                  <a:schemeClr val="dk1"/>
                </a:solidFill>
                <a:latin typeface="Lobster"/>
                <a:ea typeface="Lobster"/>
                <a:cs typeface="Lobster"/>
                <a:sym typeface="Lobster"/>
              </a:rPr>
              <a:t>2.5) Firewalls</a:t>
            </a:r>
            <a:endParaRPr>
              <a:solidFill>
                <a:schemeClr val="dk1"/>
              </a:solidFill>
              <a:latin typeface="Lobster"/>
              <a:ea typeface="Lobster"/>
              <a:cs typeface="Lobster"/>
              <a:sym typeface="Lobster"/>
            </a:endParaRPr>
          </a:p>
        </p:txBody>
      </p:sp>
      <p:sp>
        <p:nvSpPr>
          <p:cNvPr id="176" name="Google Shape;176;p2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CA"/>
              <a:t>What is a Firewall?</a:t>
            </a:r>
            <a:endParaRPr/>
          </a:p>
          <a:p>
            <a:pPr indent="-50800" lvl="0" marL="228600" rtl="0" algn="l">
              <a:spcBef>
                <a:spcPts val="1000"/>
              </a:spcBef>
              <a:spcAft>
                <a:spcPts val="0"/>
              </a:spcAft>
              <a:buNone/>
            </a:pPr>
            <a:r>
              <a:rPr lang="en-CA" sz="1200">
                <a:solidFill>
                  <a:srgbClr val="222222"/>
                </a:solidFill>
                <a:highlight>
                  <a:schemeClr val="lt1"/>
                </a:highlight>
                <a:latin typeface="Arial"/>
                <a:ea typeface="Arial"/>
                <a:cs typeface="Arial"/>
                <a:sym typeface="Arial"/>
              </a:rPr>
              <a:t>A firewall is a system designed to prevent unauthorized access to or from a private network connected to the internet, especially intranets. There are two types of firewalls one is hardware and the other is software you can use one or both.</a:t>
            </a:r>
            <a:endParaRPr sz="1200"/>
          </a:p>
          <a:p>
            <a:pPr indent="-228600" lvl="0" marL="228600" rtl="0" algn="l">
              <a:lnSpc>
                <a:spcPct val="90000"/>
              </a:lnSpc>
              <a:spcBef>
                <a:spcPts val="1000"/>
              </a:spcBef>
              <a:spcAft>
                <a:spcPts val="0"/>
              </a:spcAft>
              <a:buClr>
                <a:schemeClr val="dk1"/>
              </a:buClr>
              <a:buSzPts val="2800"/>
              <a:buChar char="●"/>
            </a:pPr>
            <a:r>
              <a:rPr lang="en-CA"/>
              <a:t>How does a Firewall protect your computer?</a:t>
            </a:r>
            <a:endParaRPr/>
          </a:p>
          <a:p>
            <a:pPr indent="-50800" lvl="0" marL="228600" rtl="0" algn="l">
              <a:lnSpc>
                <a:spcPct val="90000"/>
              </a:lnSpc>
              <a:spcBef>
                <a:spcPts val="1000"/>
              </a:spcBef>
              <a:spcAft>
                <a:spcPts val="0"/>
              </a:spcAft>
              <a:buClr>
                <a:schemeClr val="dk1"/>
              </a:buClr>
              <a:buSzPts val="2800"/>
              <a:buNone/>
            </a:pPr>
            <a:r>
              <a:rPr lang="en-CA" sz="1200">
                <a:solidFill>
                  <a:srgbClr val="222222"/>
                </a:solidFill>
                <a:highlight>
                  <a:srgbClr val="FFFFFF"/>
                </a:highlight>
                <a:latin typeface="Arial"/>
                <a:ea typeface="Arial"/>
                <a:cs typeface="Arial"/>
                <a:sym typeface="Arial"/>
              </a:rPr>
              <a:t>The firewall program or hardware device that filters the information coming through the Internet connection into your private network or computer system. If an incoming packet of information is flagged by the filters, it is not allowed through.</a:t>
            </a:r>
            <a:endParaRPr/>
          </a:p>
          <a:p>
            <a:pPr indent="-228600" lvl="0" marL="228600" rtl="0" algn="l">
              <a:lnSpc>
                <a:spcPct val="90000"/>
              </a:lnSpc>
              <a:spcBef>
                <a:spcPts val="1000"/>
              </a:spcBef>
              <a:spcAft>
                <a:spcPts val="0"/>
              </a:spcAft>
              <a:buClr>
                <a:schemeClr val="dk1"/>
              </a:buClr>
              <a:buSzPts val="2800"/>
              <a:buChar char="●"/>
            </a:pPr>
            <a:r>
              <a:rPr lang="en-CA"/>
              <a:t>How does a Firewall protect remote servers?</a:t>
            </a:r>
            <a:endParaRPr/>
          </a:p>
          <a:p>
            <a:pPr indent="0" lvl="0" marL="0" rtl="0" algn="l">
              <a:lnSpc>
                <a:spcPct val="90000"/>
              </a:lnSpc>
              <a:spcBef>
                <a:spcPts val="1000"/>
              </a:spcBef>
              <a:spcAft>
                <a:spcPts val="0"/>
              </a:spcAft>
              <a:buNone/>
            </a:pPr>
            <a:r>
              <a:rPr lang="en-CA" sz="1200">
                <a:solidFill>
                  <a:srgbClr val="222222"/>
                </a:solidFill>
                <a:highlight>
                  <a:srgbClr val="FFFFFF"/>
                </a:highlight>
                <a:latin typeface="Arial"/>
                <a:ea typeface="Arial"/>
                <a:cs typeface="Arial"/>
                <a:sym typeface="Arial"/>
              </a:rPr>
              <a:t>The firewall  system that provides network security filters incoming and outgoing network traffic based on a set of user-defined rules. In general, the purpose of the firewall is to reduce or eliminate the occurrence of unwanted network communications while allowing all legitimate communication to flow freely.</a:t>
            </a:r>
            <a:endParaRPr/>
          </a:p>
        </p:txBody>
      </p:sp>
      <p:grpSp>
        <p:nvGrpSpPr>
          <p:cNvPr id="177" name="Google Shape;177;p22"/>
          <p:cNvGrpSpPr/>
          <p:nvPr/>
        </p:nvGrpSpPr>
        <p:grpSpPr>
          <a:xfrm>
            <a:off x="8314641" y="6097874"/>
            <a:ext cx="1987657" cy="428049"/>
            <a:chOff x="8314641" y="6097874"/>
            <a:chExt cx="1987657" cy="428049"/>
          </a:xfrm>
        </p:grpSpPr>
        <p:pic>
          <p:nvPicPr>
            <p:cNvPr descr="Image result for basic concepts icon" id="178" name="Google Shape;178;p22"/>
            <p:cNvPicPr preferRelativeResize="0"/>
            <p:nvPr/>
          </p:nvPicPr>
          <p:blipFill rotWithShape="1">
            <a:blip r:embed="rId5">
              <a:alphaModFix/>
            </a:blip>
            <a:srcRect b="0" l="0" r="0" t="0"/>
            <a:stretch/>
          </p:blipFill>
          <p:spPr>
            <a:xfrm>
              <a:off x="8314641" y="6097874"/>
              <a:ext cx="428049" cy="428049"/>
            </a:xfrm>
            <a:prstGeom prst="rect">
              <a:avLst/>
            </a:prstGeom>
            <a:noFill/>
            <a:ln>
              <a:noFill/>
            </a:ln>
          </p:spPr>
        </p:pic>
        <p:sp>
          <p:nvSpPr>
            <p:cNvPr id="179" name="Google Shape;179;p22"/>
            <p:cNvSpPr txBox="1"/>
            <p:nvPr/>
          </p:nvSpPr>
          <p:spPr>
            <a:xfrm>
              <a:off x="8703078" y="6127232"/>
              <a:ext cx="159922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CA" sz="1800" u="sng">
                  <a:solidFill>
                    <a:schemeClr val="hlink"/>
                  </a:solidFill>
                  <a:latin typeface="Calibri"/>
                  <a:ea typeface="Calibri"/>
                  <a:cs typeface="Calibri"/>
                  <a:sym typeface="Calibri"/>
                  <a:hlinkClick action="ppaction://hlinksldjump" r:id="rId6"/>
                </a:rPr>
                <a:t>Basic Concepts</a:t>
              </a:r>
              <a:endParaRPr b="1" sz="1800">
                <a:solidFill>
                  <a:srgbClr val="C55A11"/>
                </a:solidFill>
                <a:latin typeface="Calibri"/>
                <a:ea typeface="Calibri"/>
                <a:cs typeface="Calibri"/>
                <a:sym typeface="Calibri"/>
              </a:endParaRPr>
            </a:p>
          </p:txBody>
        </p:sp>
      </p:grpSp>
      <p:pic>
        <p:nvPicPr>
          <p:cNvPr id="180" name="Google Shape;180;p22"/>
          <p:cNvPicPr preferRelativeResize="0"/>
          <p:nvPr/>
        </p:nvPicPr>
        <p:blipFill>
          <a:blip r:embed="rId7">
            <a:alphaModFix/>
          </a:blip>
          <a:stretch>
            <a:fillRect/>
          </a:stretch>
        </p:blipFill>
        <p:spPr>
          <a:xfrm>
            <a:off x="0" y="5163425"/>
            <a:ext cx="7658100" cy="1694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